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61" r:id="rId5"/>
    <p:sldId id="2147375455" r:id="rId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0278296-9931-447C-BF8A-5D6A3F79284C}" v="3" dt="2025-08-18T14:51:35.950"/>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125E5076-3810-47DD-B79F-674D7AD40C01}" styleName="Dark Style 1 – Accent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106" d="100"/>
          <a:sy n="106" d="100"/>
        </p:scale>
        <p:origin x="792"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microsoft.com/office/2015/10/relationships/revisionInfo" Target="revisionInfo.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2BC7C0-A138-1B37-A31E-8B0D467BCEF3}"/>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p>
        </p:txBody>
      </p:sp>
      <p:sp>
        <p:nvSpPr>
          <p:cNvPr id="3" name="Subtitle 2">
            <a:extLst>
              <a:ext uri="{FF2B5EF4-FFF2-40B4-BE49-F238E27FC236}">
                <a16:creationId xmlns:a16="http://schemas.microsoft.com/office/drawing/2014/main" id="{A4A06B3D-5535-1D4E-75AF-969A943E5A8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p>
        </p:txBody>
      </p:sp>
      <p:sp>
        <p:nvSpPr>
          <p:cNvPr id="4" name="Date Placeholder 3">
            <a:extLst>
              <a:ext uri="{FF2B5EF4-FFF2-40B4-BE49-F238E27FC236}">
                <a16:creationId xmlns:a16="http://schemas.microsoft.com/office/drawing/2014/main" id="{A8C4FD3E-FCBF-49CB-2C00-FD24C9BF67B4}"/>
              </a:ext>
            </a:extLst>
          </p:cNvPr>
          <p:cNvSpPr>
            <a:spLocks noGrp="1"/>
          </p:cNvSpPr>
          <p:nvPr>
            <p:ph type="dt" sz="half" idx="10"/>
          </p:nvPr>
        </p:nvSpPr>
        <p:spPr/>
        <p:txBody>
          <a:bodyPr/>
          <a:lstStyle/>
          <a:p>
            <a:fld id="{E6AC75BE-3B8E-4EA5-8444-4E530182B019}" type="datetimeFigureOut">
              <a:rPr lang="en-GB" smtClean="0"/>
              <a:t>18/08/2025</a:t>
            </a:fld>
            <a:endParaRPr lang="en-GB" dirty="0"/>
          </a:p>
        </p:txBody>
      </p:sp>
      <p:sp>
        <p:nvSpPr>
          <p:cNvPr id="5" name="Footer Placeholder 4">
            <a:extLst>
              <a:ext uri="{FF2B5EF4-FFF2-40B4-BE49-F238E27FC236}">
                <a16:creationId xmlns:a16="http://schemas.microsoft.com/office/drawing/2014/main" id="{F8D01F55-1B2E-ECA2-13A1-AC95B06DC4FA}"/>
              </a:ext>
            </a:extLst>
          </p:cNvPr>
          <p:cNvSpPr>
            <a:spLocks noGrp="1"/>
          </p:cNvSpPr>
          <p:nvPr>
            <p:ph type="ftr" sz="quarter" idx="11"/>
          </p:nvPr>
        </p:nvSpPr>
        <p:spPr/>
        <p:txBody>
          <a:bodyPr/>
          <a:lstStyle/>
          <a:p>
            <a:endParaRPr lang="en-GB" dirty="0"/>
          </a:p>
        </p:txBody>
      </p:sp>
      <p:sp>
        <p:nvSpPr>
          <p:cNvPr id="6" name="Slide Number Placeholder 5">
            <a:extLst>
              <a:ext uri="{FF2B5EF4-FFF2-40B4-BE49-F238E27FC236}">
                <a16:creationId xmlns:a16="http://schemas.microsoft.com/office/drawing/2014/main" id="{ABF1CA6E-2B27-181D-5C96-827E9B57453B}"/>
              </a:ext>
            </a:extLst>
          </p:cNvPr>
          <p:cNvSpPr>
            <a:spLocks noGrp="1"/>
          </p:cNvSpPr>
          <p:nvPr>
            <p:ph type="sldNum" sz="quarter" idx="12"/>
          </p:nvPr>
        </p:nvSpPr>
        <p:spPr/>
        <p:txBody>
          <a:bodyPr/>
          <a:lstStyle/>
          <a:p>
            <a:fld id="{C4CF4A55-4D6D-43D9-B5BB-D7253FC16983}" type="slidenum">
              <a:rPr lang="en-GB" smtClean="0"/>
              <a:t>‹#›</a:t>
            </a:fld>
            <a:endParaRPr lang="en-GB" dirty="0"/>
          </a:p>
        </p:txBody>
      </p:sp>
    </p:spTree>
    <p:extLst>
      <p:ext uri="{BB962C8B-B14F-4D97-AF65-F5344CB8AC3E}">
        <p14:creationId xmlns:p14="http://schemas.microsoft.com/office/powerpoint/2010/main" val="141123839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8794F4-DEAC-BC36-D22D-A166031B3B41}"/>
              </a:ext>
            </a:extLst>
          </p:cNvPr>
          <p:cNvSpPr>
            <a:spLocks noGrp="1"/>
          </p:cNvSpPr>
          <p:nvPr>
            <p:ph type="title"/>
          </p:nvPr>
        </p:nvSpPr>
        <p:spPr/>
        <p:txBody>
          <a:bodyPr/>
          <a:lstStyle/>
          <a:p>
            <a:r>
              <a:rPr lang="en-GB"/>
              <a:t>Click to edit Master title style</a:t>
            </a:r>
          </a:p>
        </p:txBody>
      </p:sp>
      <p:sp>
        <p:nvSpPr>
          <p:cNvPr id="3" name="Vertical Text Placeholder 2">
            <a:extLst>
              <a:ext uri="{FF2B5EF4-FFF2-40B4-BE49-F238E27FC236}">
                <a16:creationId xmlns:a16="http://schemas.microsoft.com/office/drawing/2014/main" id="{C0DA7F02-DD22-C00C-8D37-484530A43F30}"/>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D07D4816-6944-391D-937F-82DA542C22AE}"/>
              </a:ext>
            </a:extLst>
          </p:cNvPr>
          <p:cNvSpPr>
            <a:spLocks noGrp="1"/>
          </p:cNvSpPr>
          <p:nvPr>
            <p:ph type="dt" sz="half" idx="10"/>
          </p:nvPr>
        </p:nvSpPr>
        <p:spPr/>
        <p:txBody>
          <a:bodyPr/>
          <a:lstStyle/>
          <a:p>
            <a:fld id="{E6AC75BE-3B8E-4EA5-8444-4E530182B019}" type="datetimeFigureOut">
              <a:rPr lang="en-GB" smtClean="0"/>
              <a:t>18/08/2025</a:t>
            </a:fld>
            <a:endParaRPr lang="en-GB" dirty="0"/>
          </a:p>
        </p:txBody>
      </p:sp>
      <p:sp>
        <p:nvSpPr>
          <p:cNvPr id="5" name="Footer Placeholder 4">
            <a:extLst>
              <a:ext uri="{FF2B5EF4-FFF2-40B4-BE49-F238E27FC236}">
                <a16:creationId xmlns:a16="http://schemas.microsoft.com/office/drawing/2014/main" id="{1275F8C0-C30F-784C-9A7B-840FA6DC1D99}"/>
              </a:ext>
            </a:extLst>
          </p:cNvPr>
          <p:cNvSpPr>
            <a:spLocks noGrp="1"/>
          </p:cNvSpPr>
          <p:nvPr>
            <p:ph type="ftr" sz="quarter" idx="11"/>
          </p:nvPr>
        </p:nvSpPr>
        <p:spPr/>
        <p:txBody>
          <a:bodyPr/>
          <a:lstStyle/>
          <a:p>
            <a:endParaRPr lang="en-GB" dirty="0"/>
          </a:p>
        </p:txBody>
      </p:sp>
      <p:sp>
        <p:nvSpPr>
          <p:cNvPr id="6" name="Slide Number Placeholder 5">
            <a:extLst>
              <a:ext uri="{FF2B5EF4-FFF2-40B4-BE49-F238E27FC236}">
                <a16:creationId xmlns:a16="http://schemas.microsoft.com/office/drawing/2014/main" id="{63641604-1A5C-7E67-DB9A-BC892BC069C9}"/>
              </a:ext>
            </a:extLst>
          </p:cNvPr>
          <p:cNvSpPr>
            <a:spLocks noGrp="1"/>
          </p:cNvSpPr>
          <p:nvPr>
            <p:ph type="sldNum" sz="quarter" idx="12"/>
          </p:nvPr>
        </p:nvSpPr>
        <p:spPr/>
        <p:txBody>
          <a:bodyPr/>
          <a:lstStyle/>
          <a:p>
            <a:fld id="{C4CF4A55-4D6D-43D9-B5BB-D7253FC16983}" type="slidenum">
              <a:rPr lang="en-GB" smtClean="0"/>
              <a:t>‹#›</a:t>
            </a:fld>
            <a:endParaRPr lang="en-GB" dirty="0"/>
          </a:p>
        </p:txBody>
      </p:sp>
    </p:spTree>
    <p:extLst>
      <p:ext uri="{BB962C8B-B14F-4D97-AF65-F5344CB8AC3E}">
        <p14:creationId xmlns:p14="http://schemas.microsoft.com/office/powerpoint/2010/main" val="129054815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C21A501-E004-B597-E140-B948BCAC5EEA}"/>
              </a:ext>
            </a:extLst>
          </p:cNvPr>
          <p:cNvSpPr>
            <a:spLocks noGrp="1"/>
          </p:cNvSpPr>
          <p:nvPr>
            <p:ph type="title" orient="vert"/>
          </p:nvPr>
        </p:nvSpPr>
        <p:spPr>
          <a:xfrm>
            <a:off x="8724900" y="365125"/>
            <a:ext cx="2628900" cy="5811838"/>
          </a:xfrm>
        </p:spPr>
        <p:txBody>
          <a:bodyPr vert="eaVert"/>
          <a:lstStyle/>
          <a:p>
            <a:r>
              <a:rPr lang="en-GB"/>
              <a:t>Click to edit Master title style</a:t>
            </a:r>
          </a:p>
        </p:txBody>
      </p:sp>
      <p:sp>
        <p:nvSpPr>
          <p:cNvPr id="3" name="Vertical Text Placeholder 2">
            <a:extLst>
              <a:ext uri="{FF2B5EF4-FFF2-40B4-BE49-F238E27FC236}">
                <a16:creationId xmlns:a16="http://schemas.microsoft.com/office/drawing/2014/main" id="{A618DBC2-9FD0-D2BC-C7A0-74848BB74BA0}"/>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C51DDEAE-A8B0-401B-2860-3900838B9654}"/>
              </a:ext>
            </a:extLst>
          </p:cNvPr>
          <p:cNvSpPr>
            <a:spLocks noGrp="1"/>
          </p:cNvSpPr>
          <p:nvPr>
            <p:ph type="dt" sz="half" idx="10"/>
          </p:nvPr>
        </p:nvSpPr>
        <p:spPr/>
        <p:txBody>
          <a:bodyPr/>
          <a:lstStyle/>
          <a:p>
            <a:fld id="{E6AC75BE-3B8E-4EA5-8444-4E530182B019}" type="datetimeFigureOut">
              <a:rPr lang="en-GB" smtClean="0"/>
              <a:t>18/08/2025</a:t>
            </a:fld>
            <a:endParaRPr lang="en-GB" dirty="0"/>
          </a:p>
        </p:txBody>
      </p:sp>
      <p:sp>
        <p:nvSpPr>
          <p:cNvPr id="5" name="Footer Placeholder 4">
            <a:extLst>
              <a:ext uri="{FF2B5EF4-FFF2-40B4-BE49-F238E27FC236}">
                <a16:creationId xmlns:a16="http://schemas.microsoft.com/office/drawing/2014/main" id="{D42706F7-3E41-656E-1B81-7A1F9542F838}"/>
              </a:ext>
            </a:extLst>
          </p:cNvPr>
          <p:cNvSpPr>
            <a:spLocks noGrp="1"/>
          </p:cNvSpPr>
          <p:nvPr>
            <p:ph type="ftr" sz="quarter" idx="11"/>
          </p:nvPr>
        </p:nvSpPr>
        <p:spPr/>
        <p:txBody>
          <a:bodyPr/>
          <a:lstStyle/>
          <a:p>
            <a:endParaRPr lang="en-GB" dirty="0"/>
          </a:p>
        </p:txBody>
      </p:sp>
      <p:sp>
        <p:nvSpPr>
          <p:cNvPr id="6" name="Slide Number Placeholder 5">
            <a:extLst>
              <a:ext uri="{FF2B5EF4-FFF2-40B4-BE49-F238E27FC236}">
                <a16:creationId xmlns:a16="http://schemas.microsoft.com/office/drawing/2014/main" id="{08660AE5-87E5-B908-1BCB-4FC45B2E3678}"/>
              </a:ext>
            </a:extLst>
          </p:cNvPr>
          <p:cNvSpPr>
            <a:spLocks noGrp="1"/>
          </p:cNvSpPr>
          <p:nvPr>
            <p:ph type="sldNum" sz="quarter" idx="12"/>
          </p:nvPr>
        </p:nvSpPr>
        <p:spPr/>
        <p:txBody>
          <a:bodyPr/>
          <a:lstStyle/>
          <a:p>
            <a:fld id="{C4CF4A55-4D6D-43D9-B5BB-D7253FC16983}" type="slidenum">
              <a:rPr lang="en-GB" smtClean="0"/>
              <a:t>‹#›</a:t>
            </a:fld>
            <a:endParaRPr lang="en-GB" dirty="0"/>
          </a:p>
        </p:txBody>
      </p:sp>
    </p:spTree>
    <p:extLst>
      <p:ext uri="{BB962C8B-B14F-4D97-AF65-F5344CB8AC3E}">
        <p14:creationId xmlns:p14="http://schemas.microsoft.com/office/powerpoint/2010/main" val="121745606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Divider Slide Dark Blu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79F16397-FE65-A44E-8565-615E9F88D85D}"/>
              </a:ext>
            </a:extLst>
          </p:cNvPr>
          <p:cNvSpPr>
            <a:spLocks noGrp="1"/>
          </p:cNvSpPr>
          <p:nvPr>
            <p:ph type="ctrTitle" hasCustomPrompt="1"/>
          </p:nvPr>
        </p:nvSpPr>
        <p:spPr>
          <a:xfrm>
            <a:off x="714103" y="3030583"/>
            <a:ext cx="6718663" cy="1250086"/>
          </a:xfrm>
          <a:prstGeom prst="rect">
            <a:avLst/>
          </a:prstGeom>
        </p:spPr>
        <p:txBody>
          <a:bodyPr anchor="b">
            <a:normAutofit/>
          </a:bodyPr>
          <a:lstStyle>
            <a:lvl1pPr algn="l">
              <a:defRPr sz="3600">
                <a:solidFill>
                  <a:schemeClr val="bg1"/>
                </a:solidFill>
                <a:latin typeface="Arial" panose="020B0604020202020204" pitchFamily="34" charset="0"/>
                <a:cs typeface="Arial" panose="020B0604020202020204" pitchFamily="34" charset="0"/>
              </a:defRPr>
            </a:lvl1pPr>
          </a:lstStyle>
          <a:p>
            <a:r>
              <a:rPr lang="en-US" dirty="0"/>
              <a:t>Divider title to go in here</a:t>
            </a:r>
          </a:p>
        </p:txBody>
      </p:sp>
    </p:spTree>
    <p:extLst>
      <p:ext uri="{BB962C8B-B14F-4D97-AF65-F5344CB8AC3E}">
        <p14:creationId xmlns:p14="http://schemas.microsoft.com/office/powerpoint/2010/main" val="64434275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Title and Content Blu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3D0899E-2565-5D40-81E1-713D695A7674}"/>
              </a:ext>
            </a:extLst>
          </p:cNvPr>
          <p:cNvSpPr>
            <a:spLocks noGrp="1"/>
          </p:cNvSpPr>
          <p:nvPr>
            <p:ph idx="1"/>
          </p:nvPr>
        </p:nvSpPr>
        <p:spPr>
          <a:xfrm>
            <a:off x="563671" y="1825625"/>
            <a:ext cx="10790129" cy="4351338"/>
          </a:xfrm>
          <a:prstGeom prst="rect">
            <a:avLst/>
          </a:prstGeom>
        </p:spPr>
        <p:txBody>
          <a:bodyPr/>
          <a:lstStyle>
            <a:lvl1pPr>
              <a:defRPr sz="2400">
                <a:solidFill>
                  <a:srgbClr val="425563"/>
                </a:solidFill>
                <a:latin typeface="Arial" panose="020B0604020202020204" pitchFamily="34" charset="0"/>
                <a:cs typeface="Arial" panose="020B0604020202020204" pitchFamily="34" charset="0"/>
              </a:defRPr>
            </a:lvl1pPr>
            <a:lvl2pPr>
              <a:defRPr sz="2000">
                <a:solidFill>
                  <a:srgbClr val="425563"/>
                </a:solidFill>
                <a:latin typeface="Arial" panose="020B0604020202020204" pitchFamily="34" charset="0"/>
                <a:cs typeface="Arial" panose="020B0604020202020204" pitchFamily="34" charset="0"/>
              </a:defRPr>
            </a:lvl2pPr>
            <a:lvl3pPr>
              <a:defRPr sz="1600">
                <a:solidFill>
                  <a:srgbClr val="425563"/>
                </a:solidFill>
                <a:latin typeface="Arial" panose="020B0604020202020204" pitchFamily="34" charset="0"/>
                <a:cs typeface="Arial" panose="020B0604020202020204" pitchFamily="34" charset="0"/>
              </a:defRPr>
            </a:lvl3pPr>
            <a:lvl4pPr>
              <a:defRPr>
                <a:solidFill>
                  <a:srgbClr val="3E5F73"/>
                </a:solidFill>
                <a:latin typeface="Arial" panose="020B0604020202020204" pitchFamily="34" charset="0"/>
                <a:cs typeface="Arial" panose="020B0604020202020204" pitchFamily="34" charset="0"/>
              </a:defRPr>
            </a:lvl4pPr>
            <a:lvl5pPr>
              <a:defRPr>
                <a:solidFill>
                  <a:srgbClr val="3E5F73"/>
                </a:solidFill>
                <a:latin typeface="Arial" panose="020B0604020202020204" pitchFamily="34" charset="0"/>
                <a:cs typeface="Arial" panose="020B0604020202020204" pitchFamily="34" charset="0"/>
              </a:defRPr>
            </a:lvl5pPr>
          </a:lstStyle>
          <a:p>
            <a:pPr lvl="0"/>
            <a:r>
              <a:rPr lang="en-US" dirty="0"/>
              <a:t>Edit Master text styles</a:t>
            </a:r>
          </a:p>
          <a:p>
            <a:pPr lvl="1"/>
            <a:r>
              <a:rPr lang="en-US" dirty="0"/>
              <a:t>Second level</a:t>
            </a:r>
          </a:p>
          <a:p>
            <a:pPr lvl="2"/>
            <a:r>
              <a:rPr lang="en-US" dirty="0"/>
              <a:t>Third level</a:t>
            </a:r>
          </a:p>
        </p:txBody>
      </p:sp>
      <p:sp>
        <p:nvSpPr>
          <p:cNvPr id="8" name="Title 1">
            <a:extLst>
              <a:ext uri="{FF2B5EF4-FFF2-40B4-BE49-F238E27FC236}">
                <a16:creationId xmlns:a16="http://schemas.microsoft.com/office/drawing/2014/main" id="{CE9EBC20-7028-D246-A62A-FDECB0D150FD}"/>
              </a:ext>
            </a:extLst>
          </p:cNvPr>
          <p:cNvSpPr>
            <a:spLocks noGrp="1"/>
          </p:cNvSpPr>
          <p:nvPr>
            <p:ph type="title"/>
          </p:nvPr>
        </p:nvSpPr>
        <p:spPr>
          <a:xfrm>
            <a:off x="563671" y="852055"/>
            <a:ext cx="8636085" cy="519545"/>
          </a:xfrm>
          <a:prstGeom prst="rect">
            <a:avLst/>
          </a:prstGeom>
        </p:spPr>
        <p:txBody>
          <a:bodyPr>
            <a:normAutofit/>
          </a:bodyPr>
          <a:lstStyle>
            <a:lvl1pPr>
              <a:defRPr sz="2800">
                <a:solidFill>
                  <a:srgbClr val="3E5F73"/>
                </a:solidFill>
                <a:latin typeface="Arial" panose="020B0604020202020204" pitchFamily="34" charset="0"/>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25956962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1ECCB7-9E53-F5F3-7E9C-38CD872D3A0B}"/>
              </a:ext>
            </a:extLst>
          </p:cNvPr>
          <p:cNvSpPr>
            <a:spLocks noGrp="1"/>
          </p:cNvSpPr>
          <p:nvPr>
            <p:ph type="title"/>
          </p:nvPr>
        </p:nvSpPr>
        <p:spPr/>
        <p:txBody>
          <a:bodyPr/>
          <a:lstStyle/>
          <a:p>
            <a:r>
              <a:rPr lang="en-GB"/>
              <a:t>Click to edit Master title style</a:t>
            </a:r>
          </a:p>
        </p:txBody>
      </p:sp>
      <p:sp>
        <p:nvSpPr>
          <p:cNvPr id="3" name="Content Placeholder 2">
            <a:extLst>
              <a:ext uri="{FF2B5EF4-FFF2-40B4-BE49-F238E27FC236}">
                <a16:creationId xmlns:a16="http://schemas.microsoft.com/office/drawing/2014/main" id="{B428A3DC-FC3F-7BA0-EEDB-D85BB06273DD}"/>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739AD0A9-9194-A7AE-161E-F8E7349B2BB7}"/>
              </a:ext>
            </a:extLst>
          </p:cNvPr>
          <p:cNvSpPr>
            <a:spLocks noGrp="1"/>
          </p:cNvSpPr>
          <p:nvPr>
            <p:ph type="dt" sz="half" idx="10"/>
          </p:nvPr>
        </p:nvSpPr>
        <p:spPr/>
        <p:txBody>
          <a:bodyPr/>
          <a:lstStyle/>
          <a:p>
            <a:fld id="{E6AC75BE-3B8E-4EA5-8444-4E530182B019}" type="datetimeFigureOut">
              <a:rPr lang="en-GB" smtClean="0"/>
              <a:t>18/08/2025</a:t>
            </a:fld>
            <a:endParaRPr lang="en-GB" dirty="0"/>
          </a:p>
        </p:txBody>
      </p:sp>
      <p:sp>
        <p:nvSpPr>
          <p:cNvPr id="5" name="Footer Placeholder 4">
            <a:extLst>
              <a:ext uri="{FF2B5EF4-FFF2-40B4-BE49-F238E27FC236}">
                <a16:creationId xmlns:a16="http://schemas.microsoft.com/office/drawing/2014/main" id="{53BBB72A-9F85-C95A-FD10-793692883372}"/>
              </a:ext>
            </a:extLst>
          </p:cNvPr>
          <p:cNvSpPr>
            <a:spLocks noGrp="1"/>
          </p:cNvSpPr>
          <p:nvPr>
            <p:ph type="ftr" sz="quarter" idx="11"/>
          </p:nvPr>
        </p:nvSpPr>
        <p:spPr/>
        <p:txBody>
          <a:bodyPr/>
          <a:lstStyle/>
          <a:p>
            <a:endParaRPr lang="en-GB" dirty="0"/>
          </a:p>
        </p:txBody>
      </p:sp>
      <p:sp>
        <p:nvSpPr>
          <p:cNvPr id="6" name="Slide Number Placeholder 5">
            <a:extLst>
              <a:ext uri="{FF2B5EF4-FFF2-40B4-BE49-F238E27FC236}">
                <a16:creationId xmlns:a16="http://schemas.microsoft.com/office/drawing/2014/main" id="{4CA54E04-92D6-F719-135F-C0667C8487C4}"/>
              </a:ext>
            </a:extLst>
          </p:cNvPr>
          <p:cNvSpPr>
            <a:spLocks noGrp="1"/>
          </p:cNvSpPr>
          <p:nvPr>
            <p:ph type="sldNum" sz="quarter" idx="12"/>
          </p:nvPr>
        </p:nvSpPr>
        <p:spPr/>
        <p:txBody>
          <a:bodyPr/>
          <a:lstStyle/>
          <a:p>
            <a:fld id="{C4CF4A55-4D6D-43D9-B5BB-D7253FC16983}" type="slidenum">
              <a:rPr lang="en-GB" smtClean="0"/>
              <a:t>‹#›</a:t>
            </a:fld>
            <a:endParaRPr lang="en-GB" dirty="0"/>
          </a:p>
        </p:txBody>
      </p:sp>
    </p:spTree>
    <p:extLst>
      <p:ext uri="{BB962C8B-B14F-4D97-AF65-F5344CB8AC3E}">
        <p14:creationId xmlns:p14="http://schemas.microsoft.com/office/powerpoint/2010/main" val="40123667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918918-EE09-8E4C-E1E2-B8E7C9918791}"/>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p>
        </p:txBody>
      </p:sp>
      <p:sp>
        <p:nvSpPr>
          <p:cNvPr id="3" name="Text Placeholder 2">
            <a:extLst>
              <a:ext uri="{FF2B5EF4-FFF2-40B4-BE49-F238E27FC236}">
                <a16:creationId xmlns:a16="http://schemas.microsoft.com/office/drawing/2014/main" id="{4A152D81-D35D-11F5-B058-1866DA63450E}"/>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D6CF9CAE-F232-4266-022C-5C758B0ECDCD}"/>
              </a:ext>
            </a:extLst>
          </p:cNvPr>
          <p:cNvSpPr>
            <a:spLocks noGrp="1"/>
          </p:cNvSpPr>
          <p:nvPr>
            <p:ph type="dt" sz="half" idx="10"/>
          </p:nvPr>
        </p:nvSpPr>
        <p:spPr/>
        <p:txBody>
          <a:bodyPr/>
          <a:lstStyle/>
          <a:p>
            <a:fld id="{E6AC75BE-3B8E-4EA5-8444-4E530182B019}" type="datetimeFigureOut">
              <a:rPr lang="en-GB" smtClean="0"/>
              <a:t>18/08/2025</a:t>
            </a:fld>
            <a:endParaRPr lang="en-GB" dirty="0"/>
          </a:p>
        </p:txBody>
      </p:sp>
      <p:sp>
        <p:nvSpPr>
          <p:cNvPr id="5" name="Footer Placeholder 4">
            <a:extLst>
              <a:ext uri="{FF2B5EF4-FFF2-40B4-BE49-F238E27FC236}">
                <a16:creationId xmlns:a16="http://schemas.microsoft.com/office/drawing/2014/main" id="{0528767C-9563-C74F-A7A9-2EE82A29A6F8}"/>
              </a:ext>
            </a:extLst>
          </p:cNvPr>
          <p:cNvSpPr>
            <a:spLocks noGrp="1"/>
          </p:cNvSpPr>
          <p:nvPr>
            <p:ph type="ftr" sz="quarter" idx="11"/>
          </p:nvPr>
        </p:nvSpPr>
        <p:spPr/>
        <p:txBody>
          <a:bodyPr/>
          <a:lstStyle/>
          <a:p>
            <a:endParaRPr lang="en-GB" dirty="0"/>
          </a:p>
        </p:txBody>
      </p:sp>
      <p:sp>
        <p:nvSpPr>
          <p:cNvPr id="6" name="Slide Number Placeholder 5">
            <a:extLst>
              <a:ext uri="{FF2B5EF4-FFF2-40B4-BE49-F238E27FC236}">
                <a16:creationId xmlns:a16="http://schemas.microsoft.com/office/drawing/2014/main" id="{6D9E7EB3-DC89-A150-E1DF-799F3EFD6059}"/>
              </a:ext>
            </a:extLst>
          </p:cNvPr>
          <p:cNvSpPr>
            <a:spLocks noGrp="1"/>
          </p:cNvSpPr>
          <p:nvPr>
            <p:ph type="sldNum" sz="quarter" idx="12"/>
          </p:nvPr>
        </p:nvSpPr>
        <p:spPr/>
        <p:txBody>
          <a:bodyPr/>
          <a:lstStyle/>
          <a:p>
            <a:fld id="{C4CF4A55-4D6D-43D9-B5BB-D7253FC16983}" type="slidenum">
              <a:rPr lang="en-GB" smtClean="0"/>
              <a:t>‹#›</a:t>
            </a:fld>
            <a:endParaRPr lang="en-GB" dirty="0"/>
          </a:p>
        </p:txBody>
      </p:sp>
    </p:spTree>
    <p:extLst>
      <p:ext uri="{BB962C8B-B14F-4D97-AF65-F5344CB8AC3E}">
        <p14:creationId xmlns:p14="http://schemas.microsoft.com/office/powerpoint/2010/main" val="8492346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8FFCCD-2FC4-D409-9E16-3E494CB008C8}"/>
              </a:ext>
            </a:extLst>
          </p:cNvPr>
          <p:cNvSpPr>
            <a:spLocks noGrp="1"/>
          </p:cNvSpPr>
          <p:nvPr>
            <p:ph type="title"/>
          </p:nvPr>
        </p:nvSpPr>
        <p:spPr/>
        <p:txBody>
          <a:bodyPr/>
          <a:lstStyle/>
          <a:p>
            <a:r>
              <a:rPr lang="en-GB"/>
              <a:t>Click to edit Master title style</a:t>
            </a:r>
          </a:p>
        </p:txBody>
      </p:sp>
      <p:sp>
        <p:nvSpPr>
          <p:cNvPr id="3" name="Content Placeholder 2">
            <a:extLst>
              <a:ext uri="{FF2B5EF4-FFF2-40B4-BE49-F238E27FC236}">
                <a16:creationId xmlns:a16="http://schemas.microsoft.com/office/drawing/2014/main" id="{BB1CCD16-1EF5-4448-C740-1D02DF1B0BE2}"/>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Content Placeholder 3">
            <a:extLst>
              <a:ext uri="{FF2B5EF4-FFF2-40B4-BE49-F238E27FC236}">
                <a16:creationId xmlns:a16="http://schemas.microsoft.com/office/drawing/2014/main" id="{9C383E34-E906-15FE-977D-1CCD1BC815AA}"/>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5" name="Date Placeholder 4">
            <a:extLst>
              <a:ext uri="{FF2B5EF4-FFF2-40B4-BE49-F238E27FC236}">
                <a16:creationId xmlns:a16="http://schemas.microsoft.com/office/drawing/2014/main" id="{3BC842AA-BDA1-9F53-EA3B-5055132B40D8}"/>
              </a:ext>
            </a:extLst>
          </p:cNvPr>
          <p:cNvSpPr>
            <a:spLocks noGrp="1"/>
          </p:cNvSpPr>
          <p:nvPr>
            <p:ph type="dt" sz="half" idx="10"/>
          </p:nvPr>
        </p:nvSpPr>
        <p:spPr/>
        <p:txBody>
          <a:bodyPr/>
          <a:lstStyle/>
          <a:p>
            <a:fld id="{E6AC75BE-3B8E-4EA5-8444-4E530182B019}" type="datetimeFigureOut">
              <a:rPr lang="en-GB" smtClean="0"/>
              <a:t>18/08/2025</a:t>
            </a:fld>
            <a:endParaRPr lang="en-GB" dirty="0"/>
          </a:p>
        </p:txBody>
      </p:sp>
      <p:sp>
        <p:nvSpPr>
          <p:cNvPr id="6" name="Footer Placeholder 5">
            <a:extLst>
              <a:ext uri="{FF2B5EF4-FFF2-40B4-BE49-F238E27FC236}">
                <a16:creationId xmlns:a16="http://schemas.microsoft.com/office/drawing/2014/main" id="{521CF52D-E7EB-A803-1A2A-2E78C4191A05}"/>
              </a:ext>
            </a:extLst>
          </p:cNvPr>
          <p:cNvSpPr>
            <a:spLocks noGrp="1"/>
          </p:cNvSpPr>
          <p:nvPr>
            <p:ph type="ftr" sz="quarter" idx="11"/>
          </p:nvPr>
        </p:nvSpPr>
        <p:spPr/>
        <p:txBody>
          <a:bodyPr/>
          <a:lstStyle/>
          <a:p>
            <a:endParaRPr lang="en-GB" dirty="0"/>
          </a:p>
        </p:txBody>
      </p:sp>
      <p:sp>
        <p:nvSpPr>
          <p:cNvPr id="7" name="Slide Number Placeholder 6">
            <a:extLst>
              <a:ext uri="{FF2B5EF4-FFF2-40B4-BE49-F238E27FC236}">
                <a16:creationId xmlns:a16="http://schemas.microsoft.com/office/drawing/2014/main" id="{D39E167F-D96E-E899-1F51-E3FBBB4DDB71}"/>
              </a:ext>
            </a:extLst>
          </p:cNvPr>
          <p:cNvSpPr>
            <a:spLocks noGrp="1"/>
          </p:cNvSpPr>
          <p:nvPr>
            <p:ph type="sldNum" sz="quarter" idx="12"/>
          </p:nvPr>
        </p:nvSpPr>
        <p:spPr/>
        <p:txBody>
          <a:bodyPr/>
          <a:lstStyle/>
          <a:p>
            <a:fld id="{C4CF4A55-4D6D-43D9-B5BB-D7253FC16983}" type="slidenum">
              <a:rPr lang="en-GB" smtClean="0"/>
              <a:t>‹#›</a:t>
            </a:fld>
            <a:endParaRPr lang="en-GB" dirty="0"/>
          </a:p>
        </p:txBody>
      </p:sp>
    </p:spTree>
    <p:extLst>
      <p:ext uri="{BB962C8B-B14F-4D97-AF65-F5344CB8AC3E}">
        <p14:creationId xmlns:p14="http://schemas.microsoft.com/office/powerpoint/2010/main" val="32713764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68A18F-8CDD-047F-9074-C937FF741647}"/>
              </a:ext>
            </a:extLst>
          </p:cNvPr>
          <p:cNvSpPr>
            <a:spLocks noGrp="1"/>
          </p:cNvSpPr>
          <p:nvPr>
            <p:ph type="title"/>
          </p:nvPr>
        </p:nvSpPr>
        <p:spPr>
          <a:xfrm>
            <a:off x="839788" y="365125"/>
            <a:ext cx="10515600" cy="1325563"/>
          </a:xfrm>
        </p:spPr>
        <p:txBody>
          <a:bodyPr/>
          <a:lstStyle/>
          <a:p>
            <a:r>
              <a:rPr lang="en-GB"/>
              <a:t>Click to edit Master title style</a:t>
            </a:r>
          </a:p>
        </p:txBody>
      </p:sp>
      <p:sp>
        <p:nvSpPr>
          <p:cNvPr id="3" name="Text Placeholder 2">
            <a:extLst>
              <a:ext uri="{FF2B5EF4-FFF2-40B4-BE49-F238E27FC236}">
                <a16:creationId xmlns:a16="http://schemas.microsoft.com/office/drawing/2014/main" id="{96011E12-63D9-64B4-5A8B-DC6A9CC391D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F55FFA74-4EFC-AD44-64F3-5B4000AC85A5}"/>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5" name="Text Placeholder 4">
            <a:extLst>
              <a:ext uri="{FF2B5EF4-FFF2-40B4-BE49-F238E27FC236}">
                <a16:creationId xmlns:a16="http://schemas.microsoft.com/office/drawing/2014/main" id="{FFA88B99-367B-9C3D-E33F-EC7EF5A7AC9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339F59CB-23C9-045C-E6C4-E18A2C29C44E}"/>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7" name="Date Placeholder 6">
            <a:extLst>
              <a:ext uri="{FF2B5EF4-FFF2-40B4-BE49-F238E27FC236}">
                <a16:creationId xmlns:a16="http://schemas.microsoft.com/office/drawing/2014/main" id="{57C305B8-8B55-691C-9F2B-1BAB5039994D}"/>
              </a:ext>
            </a:extLst>
          </p:cNvPr>
          <p:cNvSpPr>
            <a:spLocks noGrp="1"/>
          </p:cNvSpPr>
          <p:nvPr>
            <p:ph type="dt" sz="half" idx="10"/>
          </p:nvPr>
        </p:nvSpPr>
        <p:spPr/>
        <p:txBody>
          <a:bodyPr/>
          <a:lstStyle/>
          <a:p>
            <a:fld id="{E6AC75BE-3B8E-4EA5-8444-4E530182B019}" type="datetimeFigureOut">
              <a:rPr lang="en-GB" smtClean="0"/>
              <a:t>18/08/2025</a:t>
            </a:fld>
            <a:endParaRPr lang="en-GB" dirty="0"/>
          </a:p>
        </p:txBody>
      </p:sp>
      <p:sp>
        <p:nvSpPr>
          <p:cNvPr id="8" name="Footer Placeholder 7">
            <a:extLst>
              <a:ext uri="{FF2B5EF4-FFF2-40B4-BE49-F238E27FC236}">
                <a16:creationId xmlns:a16="http://schemas.microsoft.com/office/drawing/2014/main" id="{90FD4468-5F34-9FAF-8CEB-33771CEEB404}"/>
              </a:ext>
            </a:extLst>
          </p:cNvPr>
          <p:cNvSpPr>
            <a:spLocks noGrp="1"/>
          </p:cNvSpPr>
          <p:nvPr>
            <p:ph type="ftr" sz="quarter" idx="11"/>
          </p:nvPr>
        </p:nvSpPr>
        <p:spPr/>
        <p:txBody>
          <a:bodyPr/>
          <a:lstStyle/>
          <a:p>
            <a:endParaRPr lang="en-GB" dirty="0"/>
          </a:p>
        </p:txBody>
      </p:sp>
      <p:sp>
        <p:nvSpPr>
          <p:cNvPr id="9" name="Slide Number Placeholder 8">
            <a:extLst>
              <a:ext uri="{FF2B5EF4-FFF2-40B4-BE49-F238E27FC236}">
                <a16:creationId xmlns:a16="http://schemas.microsoft.com/office/drawing/2014/main" id="{0B9E5323-E4D3-7539-303A-D2CEA2B4B7C5}"/>
              </a:ext>
            </a:extLst>
          </p:cNvPr>
          <p:cNvSpPr>
            <a:spLocks noGrp="1"/>
          </p:cNvSpPr>
          <p:nvPr>
            <p:ph type="sldNum" sz="quarter" idx="12"/>
          </p:nvPr>
        </p:nvSpPr>
        <p:spPr/>
        <p:txBody>
          <a:bodyPr/>
          <a:lstStyle/>
          <a:p>
            <a:fld id="{C4CF4A55-4D6D-43D9-B5BB-D7253FC16983}" type="slidenum">
              <a:rPr lang="en-GB" smtClean="0"/>
              <a:t>‹#›</a:t>
            </a:fld>
            <a:endParaRPr lang="en-GB" dirty="0"/>
          </a:p>
        </p:txBody>
      </p:sp>
    </p:spTree>
    <p:extLst>
      <p:ext uri="{BB962C8B-B14F-4D97-AF65-F5344CB8AC3E}">
        <p14:creationId xmlns:p14="http://schemas.microsoft.com/office/powerpoint/2010/main" val="3247375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A52A9B-14D2-F900-37BB-3BDFA09EADC1}"/>
              </a:ext>
            </a:extLst>
          </p:cNvPr>
          <p:cNvSpPr>
            <a:spLocks noGrp="1"/>
          </p:cNvSpPr>
          <p:nvPr>
            <p:ph type="title"/>
          </p:nvPr>
        </p:nvSpPr>
        <p:spPr/>
        <p:txBody>
          <a:bodyPr/>
          <a:lstStyle/>
          <a:p>
            <a:r>
              <a:rPr lang="en-GB"/>
              <a:t>Click to edit Master title style</a:t>
            </a:r>
          </a:p>
        </p:txBody>
      </p:sp>
      <p:sp>
        <p:nvSpPr>
          <p:cNvPr id="3" name="Date Placeholder 2">
            <a:extLst>
              <a:ext uri="{FF2B5EF4-FFF2-40B4-BE49-F238E27FC236}">
                <a16:creationId xmlns:a16="http://schemas.microsoft.com/office/drawing/2014/main" id="{2177313C-F407-8E38-4E41-8BB16C5FF4AB}"/>
              </a:ext>
            </a:extLst>
          </p:cNvPr>
          <p:cNvSpPr>
            <a:spLocks noGrp="1"/>
          </p:cNvSpPr>
          <p:nvPr>
            <p:ph type="dt" sz="half" idx="10"/>
          </p:nvPr>
        </p:nvSpPr>
        <p:spPr/>
        <p:txBody>
          <a:bodyPr/>
          <a:lstStyle/>
          <a:p>
            <a:fld id="{E6AC75BE-3B8E-4EA5-8444-4E530182B019}" type="datetimeFigureOut">
              <a:rPr lang="en-GB" smtClean="0"/>
              <a:t>18/08/2025</a:t>
            </a:fld>
            <a:endParaRPr lang="en-GB" dirty="0"/>
          </a:p>
        </p:txBody>
      </p:sp>
      <p:sp>
        <p:nvSpPr>
          <p:cNvPr id="4" name="Footer Placeholder 3">
            <a:extLst>
              <a:ext uri="{FF2B5EF4-FFF2-40B4-BE49-F238E27FC236}">
                <a16:creationId xmlns:a16="http://schemas.microsoft.com/office/drawing/2014/main" id="{693E362F-7C76-3C5D-4336-E6657198E1CD}"/>
              </a:ext>
            </a:extLst>
          </p:cNvPr>
          <p:cNvSpPr>
            <a:spLocks noGrp="1"/>
          </p:cNvSpPr>
          <p:nvPr>
            <p:ph type="ftr" sz="quarter" idx="11"/>
          </p:nvPr>
        </p:nvSpPr>
        <p:spPr/>
        <p:txBody>
          <a:bodyPr/>
          <a:lstStyle/>
          <a:p>
            <a:endParaRPr lang="en-GB" dirty="0"/>
          </a:p>
        </p:txBody>
      </p:sp>
      <p:sp>
        <p:nvSpPr>
          <p:cNvPr id="5" name="Slide Number Placeholder 4">
            <a:extLst>
              <a:ext uri="{FF2B5EF4-FFF2-40B4-BE49-F238E27FC236}">
                <a16:creationId xmlns:a16="http://schemas.microsoft.com/office/drawing/2014/main" id="{43F2AC3E-BEC0-185A-7C55-790A1F9E68A0}"/>
              </a:ext>
            </a:extLst>
          </p:cNvPr>
          <p:cNvSpPr>
            <a:spLocks noGrp="1"/>
          </p:cNvSpPr>
          <p:nvPr>
            <p:ph type="sldNum" sz="quarter" idx="12"/>
          </p:nvPr>
        </p:nvSpPr>
        <p:spPr/>
        <p:txBody>
          <a:bodyPr/>
          <a:lstStyle/>
          <a:p>
            <a:fld id="{C4CF4A55-4D6D-43D9-B5BB-D7253FC16983}" type="slidenum">
              <a:rPr lang="en-GB" smtClean="0"/>
              <a:t>‹#›</a:t>
            </a:fld>
            <a:endParaRPr lang="en-GB" dirty="0"/>
          </a:p>
        </p:txBody>
      </p:sp>
    </p:spTree>
    <p:extLst>
      <p:ext uri="{BB962C8B-B14F-4D97-AF65-F5344CB8AC3E}">
        <p14:creationId xmlns:p14="http://schemas.microsoft.com/office/powerpoint/2010/main" val="9065759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8EFFE1B-FC97-FA4F-FDE1-1E722195CD88}"/>
              </a:ext>
            </a:extLst>
          </p:cNvPr>
          <p:cNvSpPr>
            <a:spLocks noGrp="1"/>
          </p:cNvSpPr>
          <p:nvPr>
            <p:ph type="dt" sz="half" idx="10"/>
          </p:nvPr>
        </p:nvSpPr>
        <p:spPr/>
        <p:txBody>
          <a:bodyPr/>
          <a:lstStyle/>
          <a:p>
            <a:fld id="{E6AC75BE-3B8E-4EA5-8444-4E530182B019}" type="datetimeFigureOut">
              <a:rPr lang="en-GB" smtClean="0"/>
              <a:t>18/08/2025</a:t>
            </a:fld>
            <a:endParaRPr lang="en-GB" dirty="0"/>
          </a:p>
        </p:txBody>
      </p:sp>
      <p:sp>
        <p:nvSpPr>
          <p:cNvPr id="3" name="Footer Placeholder 2">
            <a:extLst>
              <a:ext uri="{FF2B5EF4-FFF2-40B4-BE49-F238E27FC236}">
                <a16:creationId xmlns:a16="http://schemas.microsoft.com/office/drawing/2014/main" id="{DEEC08C0-84BE-724F-A98D-26604234097B}"/>
              </a:ext>
            </a:extLst>
          </p:cNvPr>
          <p:cNvSpPr>
            <a:spLocks noGrp="1"/>
          </p:cNvSpPr>
          <p:nvPr>
            <p:ph type="ftr" sz="quarter" idx="11"/>
          </p:nvPr>
        </p:nvSpPr>
        <p:spPr/>
        <p:txBody>
          <a:bodyPr/>
          <a:lstStyle/>
          <a:p>
            <a:endParaRPr lang="en-GB" dirty="0"/>
          </a:p>
        </p:txBody>
      </p:sp>
      <p:sp>
        <p:nvSpPr>
          <p:cNvPr id="4" name="Slide Number Placeholder 3">
            <a:extLst>
              <a:ext uri="{FF2B5EF4-FFF2-40B4-BE49-F238E27FC236}">
                <a16:creationId xmlns:a16="http://schemas.microsoft.com/office/drawing/2014/main" id="{FC8BA3C2-5220-589D-3867-A16E687A0D4C}"/>
              </a:ext>
            </a:extLst>
          </p:cNvPr>
          <p:cNvSpPr>
            <a:spLocks noGrp="1"/>
          </p:cNvSpPr>
          <p:nvPr>
            <p:ph type="sldNum" sz="quarter" idx="12"/>
          </p:nvPr>
        </p:nvSpPr>
        <p:spPr/>
        <p:txBody>
          <a:bodyPr/>
          <a:lstStyle/>
          <a:p>
            <a:fld id="{C4CF4A55-4D6D-43D9-B5BB-D7253FC16983}" type="slidenum">
              <a:rPr lang="en-GB" smtClean="0"/>
              <a:t>‹#›</a:t>
            </a:fld>
            <a:endParaRPr lang="en-GB" dirty="0"/>
          </a:p>
        </p:txBody>
      </p:sp>
    </p:spTree>
    <p:extLst>
      <p:ext uri="{BB962C8B-B14F-4D97-AF65-F5344CB8AC3E}">
        <p14:creationId xmlns:p14="http://schemas.microsoft.com/office/powerpoint/2010/main" val="4706202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4B762E-E140-E957-6321-EA7E6BDEB19A}"/>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p>
        </p:txBody>
      </p:sp>
      <p:sp>
        <p:nvSpPr>
          <p:cNvPr id="3" name="Content Placeholder 2">
            <a:extLst>
              <a:ext uri="{FF2B5EF4-FFF2-40B4-BE49-F238E27FC236}">
                <a16:creationId xmlns:a16="http://schemas.microsoft.com/office/drawing/2014/main" id="{E0D28D7A-66D5-9467-815E-E916A38FCC9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Text Placeholder 3">
            <a:extLst>
              <a:ext uri="{FF2B5EF4-FFF2-40B4-BE49-F238E27FC236}">
                <a16:creationId xmlns:a16="http://schemas.microsoft.com/office/drawing/2014/main" id="{95953EC4-9899-D38C-1301-9EC26A6B857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E1DB9755-F120-7C9C-9F00-8856303B89DB}"/>
              </a:ext>
            </a:extLst>
          </p:cNvPr>
          <p:cNvSpPr>
            <a:spLocks noGrp="1"/>
          </p:cNvSpPr>
          <p:nvPr>
            <p:ph type="dt" sz="half" idx="10"/>
          </p:nvPr>
        </p:nvSpPr>
        <p:spPr/>
        <p:txBody>
          <a:bodyPr/>
          <a:lstStyle/>
          <a:p>
            <a:fld id="{E6AC75BE-3B8E-4EA5-8444-4E530182B019}" type="datetimeFigureOut">
              <a:rPr lang="en-GB" smtClean="0"/>
              <a:t>18/08/2025</a:t>
            </a:fld>
            <a:endParaRPr lang="en-GB" dirty="0"/>
          </a:p>
        </p:txBody>
      </p:sp>
      <p:sp>
        <p:nvSpPr>
          <p:cNvPr id="6" name="Footer Placeholder 5">
            <a:extLst>
              <a:ext uri="{FF2B5EF4-FFF2-40B4-BE49-F238E27FC236}">
                <a16:creationId xmlns:a16="http://schemas.microsoft.com/office/drawing/2014/main" id="{1523D400-6F6B-5CC5-2583-5C8904710206}"/>
              </a:ext>
            </a:extLst>
          </p:cNvPr>
          <p:cNvSpPr>
            <a:spLocks noGrp="1"/>
          </p:cNvSpPr>
          <p:nvPr>
            <p:ph type="ftr" sz="quarter" idx="11"/>
          </p:nvPr>
        </p:nvSpPr>
        <p:spPr/>
        <p:txBody>
          <a:bodyPr/>
          <a:lstStyle/>
          <a:p>
            <a:endParaRPr lang="en-GB" dirty="0"/>
          </a:p>
        </p:txBody>
      </p:sp>
      <p:sp>
        <p:nvSpPr>
          <p:cNvPr id="7" name="Slide Number Placeholder 6">
            <a:extLst>
              <a:ext uri="{FF2B5EF4-FFF2-40B4-BE49-F238E27FC236}">
                <a16:creationId xmlns:a16="http://schemas.microsoft.com/office/drawing/2014/main" id="{81DD8E8C-929C-DC7C-D35F-C0FF6DC57142}"/>
              </a:ext>
            </a:extLst>
          </p:cNvPr>
          <p:cNvSpPr>
            <a:spLocks noGrp="1"/>
          </p:cNvSpPr>
          <p:nvPr>
            <p:ph type="sldNum" sz="quarter" idx="12"/>
          </p:nvPr>
        </p:nvSpPr>
        <p:spPr/>
        <p:txBody>
          <a:bodyPr/>
          <a:lstStyle/>
          <a:p>
            <a:fld id="{C4CF4A55-4D6D-43D9-B5BB-D7253FC16983}" type="slidenum">
              <a:rPr lang="en-GB" smtClean="0"/>
              <a:t>‹#›</a:t>
            </a:fld>
            <a:endParaRPr lang="en-GB" dirty="0"/>
          </a:p>
        </p:txBody>
      </p:sp>
    </p:spTree>
    <p:extLst>
      <p:ext uri="{BB962C8B-B14F-4D97-AF65-F5344CB8AC3E}">
        <p14:creationId xmlns:p14="http://schemas.microsoft.com/office/powerpoint/2010/main" val="358019389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5CF6FB-933A-BA9E-E915-7D16DF6AD5DE}"/>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p>
        </p:txBody>
      </p:sp>
      <p:sp>
        <p:nvSpPr>
          <p:cNvPr id="3" name="Picture Placeholder 2">
            <a:extLst>
              <a:ext uri="{FF2B5EF4-FFF2-40B4-BE49-F238E27FC236}">
                <a16:creationId xmlns:a16="http://schemas.microsoft.com/office/drawing/2014/main" id="{97DA0B2F-4C79-15B5-364E-CAFA970F8BA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dirty="0"/>
          </a:p>
        </p:txBody>
      </p:sp>
      <p:sp>
        <p:nvSpPr>
          <p:cNvPr id="4" name="Text Placeholder 3">
            <a:extLst>
              <a:ext uri="{FF2B5EF4-FFF2-40B4-BE49-F238E27FC236}">
                <a16:creationId xmlns:a16="http://schemas.microsoft.com/office/drawing/2014/main" id="{6B1E8ED3-F69B-A214-E9BD-8DD5862F78A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863BCA90-A199-A6E4-90F3-FAA30C376823}"/>
              </a:ext>
            </a:extLst>
          </p:cNvPr>
          <p:cNvSpPr>
            <a:spLocks noGrp="1"/>
          </p:cNvSpPr>
          <p:nvPr>
            <p:ph type="dt" sz="half" idx="10"/>
          </p:nvPr>
        </p:nvSpPr>
        <p:spPr/>
        <p:txBody>
          <a:bodyPr/>
          <a:lstStyle/>
          <a:p>
            <a:fld id="{E6AC75BE-3B8E-4EA5-8444-4E530182B019}" type="datetimeFigureOut">
              <a:rPr lang="en-GB" smtClean="0"/>
              <a:t>18/08/2025</a:t>
            </a:fld>
            <a:endParaRPr lang="en-GB" dirty="0"/>
          </a:p>
        </p:txBody>
      </p:sp>
      <p:sp>
        <p:nvSpPr>
          <p:cNvPr id="6" name="Footer Placeholder 5">
            <a:extLst>
              <a:ext uri="{FF2B5EF4-FFF2-40B4-BE49-F238E27FC236}">
                <a16:creationId xmlns:a16="http://schemas.microsoft.com/office/drawing/2014/main" id="{8063F09E-8E1A-DFBB-7DBA-6425439B66E8}"/>
              </a:ext>
            </a:extLst>
          </p:cNvPr>
          <p:cNvSpPr>
            <a:spLocks noGrp="1"/>
          </p:cNvSpPr>
          <p:nvPr>
            <p:ph type="ftr" sz="quarter" idx="11"/>
          </p:nvPr>
        </p:nvSpPr>
        <p:spPr/>
        <p:txBody>
          <a:bodyPr/>
          <a:lstStyle/>
          <a:p>
            <a:endParaRPr lang="en-GB" dirty="0"/>
          </a:p>
        </p:txBody>
      </p:sp>
      <p:sp>
        <p:nvSpPr>
          <p:cNvPr id="7" name="Slide Number Placeholder 6">
            <a:extLst>
              <a:ext uri="{FF2B5EF4-FFF2-40B4-BE49-F238E27FC236}">
                <a16:creationId xmlns:a16="http://schemas.microsoft.com/office/drawing/2014/main" id="{A55BA70B-3408-49FC-BE7E-C8C0CC76C152}"/>
              </a:ext>
            </a:extLst>
          </p:cNvPr>
          <p:cNvSpPr>
            <a:spLocks noGrp="1"/>
          </p:cNvSpPr>
          <p:nvPr>
            <p:ph type="sldNum" sz="quarter" idx="12"/>
          </p:nvPr>
        </p:nvSpPr>
        <p:spPr/>
        <p:txBody>
          <a:bodyPr/>
          <a:lstStyle/>
          <a:p>
            <a:fld id="{C4CF4A55-4D6D-43D9-B5BB-D7253FC16983}" type="slidenum">
              <a:rPr lang="en-GB" smtClean="0"/>
              <a:t>‹#›</a:t>
            </a:fld>
            <a:endParaRPr lang="en-GB" dirty="0"/>
          </a:p>
        </p:txBody>
      </p:sp>
    </p:spTree>
    <p:extLst>
      <p:ext uri="{BB962C8B-B14F-4D97-AF65-F5344CB8AC3E}">
        <p14:creationId xmlns:p14="http://schemas.microsoft.com/office/powerpoint/2010/main" val="16729852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FFD7BFF-A276-FC7A-35E6-70111C422BB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p>
        </p:txBody>
      </p:sp>
      <p:sp>
        <p:nvSpPr>
          <p:cNvPr id="3" name="Text Placeholder 2">
            <a:extLst>
              <a:ext uri="{FF2B5EF4-FFF2-40B4-BE49-F238E27FC236}">
                <a16:creationId xmlns:a16="http://schemas.microsoft.com/office/drawing/2014/main" id="{94B27BFA-FD2B-9FD2-78B9-F2AB9020274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2331F284-33FD-E9EE-A40C-69456DBB73F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E6AC75BE-3B8E-4EA5-8444-4E530182B019}" type="datetimeFigureOut">
              <a:rPr lang="en-GB" smtClean="0"/>
              <a:t>18/08/2025</a:t>
            </a:fld>
            <a:endParaRPr lang="en-GB" dirty="0"/>
          </a:p>
        </p:txBody>
      </p:sp>
      <p:sp>
        <p:nvSpPr>
          <p:cNvPr id="5" name="Footer Placeholder 4">
            <a:extLst>
              <a:ext uri="{FF2B5EF4-FFF2-40B4-BE49-F238E27FC236}">
                <a16:creationId xmlns:a16="http://schemas.microsoft.com/office/drawing/2014/main" id="{D97E5315-88E6-B731-CB00-EE4724D883E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GB" dirty="0"/>
          </a:p>
        </p:txBody>
      </p:sp>
      <p:sp>
        <p:nvSpPr>
          <p:cNvPr id="6" name="Slide Number Placeholder 5">
            <a:extLst>
              <a:ext uri="{FF2B5EF4-FFF2-40B4-BE49-F238E27FC236}">
                <a16:creationId xmlns:a16="http://schemas.microsoft.com/office/drawing/2014/main" id="{D55E8118-1E4C-E6DC-1FBE-BED896C73D4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C4CF4A55-4D6D-43D9-B5BB-D7253FC16983}" type="slidenum">
              <a:rPr lang="en-GB" smtClean="0"/>
              <a:t>‹#›</a:t>
            </a:fld>
            <a:endParaRPr lang="en-GB" dirty="0"/>
          </a:p>
        </p:txBody>
      </p:sp>
    </p:spTree>
    <p:extLst>
      <p:ext uri="{BB962C8B-B14F-4D97-AF65-F5344CB8AC3E}">
        <p14:creationId xmlns:p14="http://schemas.microsoft.com/office/powerpoint/2010/main" val="242098678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1" r:id="rId12"/>
    <p:sldLayoutId id="2147483662" r:id="rId13"/>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3" Type="http://schemas.openxmlformats.org/officeDocument/2006/relationships/hyperlink" Target="https://eur02.safelinks.protection.outlook.com/ap/t-59584e83/?url=https%3A%2F%2Fteams.microsoft.com%2Fl%2Fmeetup-join%2F19%253ameeting_MGYyYmE2NDQtYjU1My00YmU0LTlkNTEtYTY5NzBhZjlkYWQ4%2540thread.v2%2F0%3Fcontext%3D%257b%2522Tid%2522%253a%252234b1822f-3c17-4fba-b67e-985cd96f242f%2522%252c%2522Oid%2522%253a%2522edf7140e-a2d6-456d-b07d-49c844611d82%2522%257d&amp;data=05%7C02%7Canna.oddy%40nca.nhs.uk%7C79bfb46d7f4640e5a85c08ddde5083e4%7C9a12677ec2e94deba58aee1c59ac0161%7C0%7C0%7C638911159575220385%7CUnknown%7CTWFpbGZsb3d8eyJFbXB0eU1hcGkiOnRydWUsIlYiOiIwLjAuMDAwMCIsIlAiOiJXaW4zMiIsIkFOIjoiTWFpbCIsIldUIjoyfQ%3D%3D%7C0%7C%7C%7C&amp;sdata=COp%2Bf1WO8D5gXmQ7H5tGXACnCl9xxOyZHVsbHoPTPFQ%3D&amp;reserved=0" TargetMode="External"/><Relationship Id="rId7" Type="http://schemas.openxmlformats.org/officeDocument/2006/relationships/hyperlink" Target="https://eur02.safelinks.protection.outlook.com/ap/t-59584e83/?url=https%3A%2F%2Fteams.microsoft.com%2Fl%2Fmeetup-join%2F19%253ameeting_ZDg5ZTdkYzctMzcxZS00NDg5LTgyZDQtM2E2Y2IzOTc4ZWQw%2540thread.v2%2F0%3Fcontext%3D%257b%2522Tid%2522%253a%252254665a92-e1a6-4511-b0ad-0b09676d158e%2522%252c%2522Oid%2522%253a%252294b0afde-3305-4541-83bf-99eb3943936b%2522%257d&amp;data=05%7C02%7Canna.oddy%40nca.nhs.uk%7Ced4ec63ebc80409b7ff808ddde50aa8a%7C9a12677ec2e94deba58aee1c59ac0161%7C0%7C0%7C638911160228212824%7CUnknown%7CTWFpbGZsb3d8eyJFbXB0eU1hcGkiOnRydWUsIlYiOiIwLjAuMDAwMCIsIlAiOiJXaW4zMiIsIkFOIjoiTWFpbCIsIldUIjoyfQ%3D%3D%7C0%7C%7C%7C&amp;sdata=Zgxr4H0puGI5fvt6SMFoQWb5lDxDwF7XAGfyYWOnwDg%3D&amp;reserved=0" TargetMode="External"/><Relationship Id="rId2" Type="http://schemas.openxmlformats.org/officeDocument/2006/relationships/hyperlink" Target="https://eur02.safelinks.protection.outlook.com/?url=https%3A%2F%2Faka.ms%2FJoinTeamsMeeting%3Fomkt%3Den-US&amp;data=05%7C02%7Canna.oddy%40nca.nhs.uk%7C79bfb46d7f4640e5a85c08ddde5083e4%7C9a12677ec2e94deba58aee1c59ac0161%7C0%7C0%7C638911159575193050%7CUnknown%7CTWFpbGZsb3d8eyJFbXB0eU1hcGkiOnRydWUsIlYiOiIwLjAuMDAwMCIsIlAiOiJXaW4zMiIsIkFOIjoiTWFpbCIsIldUIjoyfQ%3D%3D%7C0%7C%7C%7C&amp;sdata=IbVMuFnTX0S8%2BLNDTVqMMfi5P7pfSm%2F1XH6Al1oaY7c%3D&amp;reserved=0" TargetMode="External"/><Relationship Id="rId1" Type="http://schemas.openxmlformats.org/officeDocument/2006/relationships/slideLayout" Target="../slideLayouts/slideLayout13.xml"/><Relationship Id="rId6" Type="http://schemas.openxmlformats.org/officeDocument/2006/relationships/hyperlink" Target="https://eur02.safelinks.protection.outlook.com/?url=https%3A%2F%2Faka.ms%2FJoinTeamsMeeting%3Fomkt%3Den-US&amp;data=05%7C02%7Canna.oddy%40nca.nhs.uk%7Ced4ec63ebc80409b7ff808ddde50aa8a%7C9a12677ec2e94deba58aee1c59ac0161%7C0%7C0%7C638911160228189799%7CUnknown%7CTWFpbGZsb3d8eyJFbXB0eU1hcGkiOnRydWUsIlYiOiIwLjAuMDAwMCIsIlAiOiJXaW4zMiIsIkFOIjoiTWFpbCIsIldUIjoyfQ%3D%3D%7C0%7C%7C%7C&amp;sdata=Dqa8K0GF5o9B%2BQ9WbU03vICrs2USj8wnjxLwVa844Co%3D&amp;reserved=0" TargetMode="External"/><Relationship Id="rId5" Type="http://schemas.openxmlformats.org/officeDocument/2006/relationships/hyperlink" Target="https://eur02.safelinks.protection.outlook.com/ap/t-59584e83/?url=https%3A%2F%2Fteams.microsoft.com%2Fl%2Fmeetup-join%2F19%253ameeting_YTM5MWU0Y2ItYTkwOS00ZGFiLTgxOTktYzUxOGIyODA4ZGU5%2540thread.v2%2F0%3Fcontext%3D%257b%2522Tid%2522%253a%25229a12677e-c2e9-4deb-a58a-ee1c59ac0161%2522%252c%2522Oid%2522%253a%2522ab8ec27c-b1f6-41a7-9dc8-2469b8c976ee%2522%257d&amp;data=05%7C02%7CAnna.Oddy%40nca.nhs.uk%7Ca8920c454cca468d383208ddde511517%7C9a12677ec2e94deba58aee1c59ac0161%7C0%7C0%7C638911162007816258%7CUnknown%7CTWFpbGZsb3d8eyJFbXB0eU1hcGkiOnRydWUsIlYiOiIwLjAuMDAwMCIsIlAiOiJXaW4zMiIsIkFOIjoiTWFpbCIsIldUIjoyfQ%3D%3D%7C0%7C%7C%7C&amp;sdata=BPU8NBXbuPq%2Fh25V0j8YTuEwx2f%2BcHV3KgyeobUO2tM%3D&amp;reserved=0" TargetMode="External"/><Relationship Id="rId4" Type="http://schemas.openxmlformats.org/officeDocument/2006/relationships/hyperlink" Target="https://eur02.safelinks.protection.outlook.com/?url=https%3A%2F%2Faka.ms%2FJoinTeamsMeeting%3Fomkt%3Den-GB&amp;data=05%7C02%7CAnna.Oddy%40nca.nhs.uk%7Ca8920c454cca468d383208ddde511517%7C9a12677ec2e94deba58aee1c59ac0161%7C0%7C0%7C638911162007791320%7CUnknown%7CTWFpbGZsb3d8eyJFbXB0eU1hcGkiOnRydWUsIlYiOiIwLjAuMDAwMCIsIlAiOiJXaW4zMiIsIkFOIjoiTWFpbCIsIldUIjoyfQ%3D%3D%7C0%7C%7C%7C&amp;sdata=SM8T0bStBwbz8wXVJf8USpUL9SuCOPArRudXGP%2Bvi70%3D&amp;reserved=0"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C91116-43E4-A143-AE8C-2976234FCEEC}"/>
              </a:ext>
            </a:extLst>
          </p:cNvPr>
          <p:cNvSpPr>
            <a:spLocks noGrp="1"/>
          </p:cNvSpPr>
          <p:nvPr>
            <p:ph type="ctrTitle"/>
          </p:nvPr>
        </p:nvSpPr>
        <p:spPr>
          <a:xfrm>
            <a:off x="56260" y="440038"/>
            <a:ext cx="6987600" cy="1250086"/>
          </a:xfrm>
        </p:spPr>
        <p:txBody>
          <a:bodyPr>
            <a:normAutofit/>
          </a:bodyPr>
          <a:lstStyle/>
          <a:p>
            <a:r>
              <a:rPr lang="en-GB" sz="2800" dirty="0"/>
              <a:t>Advance Care Plan Awareness Sessions for Babies, Children and Young People</a:t>
            </a:r>
            <a:endParaRPr lang="en-US" sz="2800" dirty="0"/>
          </a:p>
        </p:txBody>
      </p:sp>
      <p:sp>
        <p:nvSpPr>
          <p:cNvPr id="3" name="Title 1">
            <a:extLst>
              <a:ext uri="{FF2B5EF4-FFF2-40B4-BE49-F238E27FC236}">
                <a16:creationId xmlns:a16="http://schemas.microsoft.com/office/drawing/2014/main" id="{DF00ABEE-769B-487F-4279-6A809BC5F393}"/>
              </a:ext>
            </a:extLst>
          </p:cNvPr>
          <p:cNvSpPr txBox="1">
            <a:spLocks/>
          </p:cNvSpPr>
          <p:nvPr/>
        </p:nvSpPr>
        <p:spPr>
          <a:xfrm>
            <a:off x="57831" y="1651740"/>
            <a:ext cx="10946854" cy="4335431"/>
          </a:xfrm>
          <a:prstGeom prst="rect">
            <a:avLst/>
          </a:prstGeom>
        </p:spPr>
        <p:txBody>
          <a:bodyPr vert="horz" lIns="91440" tIns="45720" rIns="91440" bIns="45720" rtlCol="0" anchor="b">
            <a:normAutofit fontScale="25000" lnSpcReduction="20000"/>
          </a:bodyPr>
          <a:lstStyle>
            <a:lvl1pPr algn="l" defTabSz="914400" rtl="0" eaLnBrk="1" latinLnBrk="0" hangingPunct="1">
              <a:lnSpc>
                <a:spcPct val="90000"/>
              </a:lnSpc>
              <a:spcBef>
                <a:spcPct val="0"/>
              </a:spcBef>
              <a:buNone/>
              <a:defRPr sz="3600" kern="1200">
                <a:solidFill>
                  <a:schemeClr val="bg1"/>
                </a:solidFill>
                <a:latin typeface="Arial" panose="020B0604020202020204" pitchFamily="34" charset="0"/>
                <a:ea typeface="+mj-ea"/>
                <a:cs typeface="Arial" panose="020B0604020202020204" pitchFamily="34" charset="0"/>
              </a:defRPr>
            </a:lvl1pPr>
          </a:lstStyle>
          <a:p>
            <a:pPr>
              <a:lnSpc>
                <a:spcPct val="170000"/>
              </a:lnSpc>
              <a:spcAft>
                <a:spcPts val="600"/>
              </a:spcAft>
            </a:pPr>
            <a:r>
              <a:rPr lang="en-GB" sz="5200" dirty="0"/>
              <a:t>The palliative and end of life care networks are facilitating bi-monthly advance care plan awareness sessions for babies, children, and young people for any professional to attend.</a:t>
            </a:r>
          </a:p>
          <a:p>
            <a:pPr>
              <a:lnSpc>
                <a:spcPct val="170000"/>
              </a:lnSpc>
              <a:spcAft>
                <a:spcPts val="600"/>
              </a:spcAft>
            </a:pPr>
            <a:r>
              <a:rPr lang="en-GB" sz="5200" dirty="0"/>
              <a:t>Each session will be the same information so you will only need to attend one via MS Teams which is an introduction to advance care planning for babies, children and young people.</a:t>
            </a:r>
          </a:p>
          <a:p>
            <a:pPr>
              <a:lnSpc>
                <a:spcPct val="170000"/>
              </a:lnSpc>
              <a:spcAft>
                <a:spcPts val="600"/>
              </a:spcAft>
            </a:pPr>
            <a:r>
              <a:rPr lang="en-GB" sz="5200" dirty="0"/>
              <a:t>The aims are to increase professionals’ awareness of advance care planning, its purpose, potential and utilisation.  </a:t>
            </a:r>
          </a:p>
          <a:p>
            <a:pPr>
              <a:lnSpc>
                <a:spcPct val="170000"/>
              </a:lnSpc>
              <a:spcAft>
                <a:spcPts val="600"/>
              </a:spcAft>
            </a:pPr>
            <a:r>
              <a:rPr lang="en-GB" sz="5200" dirty="0"/>
              <a:t>We would ask if all professionals could share this invitation with relevant professionals.  This doesn’t have to be just health professionals we would welcome local authority staff, allied health professionals, general practitioners and colleagues from the North West Ambulance Service.</a:t>
            </a:r>
          </a:p>
          <a:p>
            <a:pPr>
              <a:lnSpc>
                <a:spcPct val="170000"/>
              </a:lnSpc>
              <a:spcAft>
                <a:spcPts val="600"/>
              </a:spcAft>
            </a:pPr>
            <a:r>
              <a:rPr lang="en-GB" sz="5200" dirty="0"/>
              <a:t>Colleagues from schools etc., are also encouraged to attend to gain an understanding about babies, children and young people’s advance care plans.</a:t>
            </a:r>
          </a:p>
          <a:p>
            <a:pPr>
              <a:lnSpc>
                <a:spcPct val="170000"/>
              </a:lnSpc>
              <a:spcAft>
                <a:spcPts val="600"/>
              </a:spcAft>
            </a:pPr>
            <a:r>
              <a:rPr lang="en-GB" sz="5200" dirty="0"/>
              <a:t>See over for specific links with prior registration not needed – simply join us on the day.</a:t>
            </a:r>
          </a:p>
          <a:p>
            <a:pPr algn="r">
              <a:lnSpc>
                <a:spcPct val="170000"/>
              </a:lnSpc>
              <a:spcAft>
                <a:spcPts val="600"/>
              </a:spcAft>
            </a:pPr>
            <a:r>
              <a:rPr lang="en-GB" sz="2700" dirty="0">
                <a:solidFill>
                  <a:schemeClr val="bg2"/>
                </a:solidFill>
                <a:effectLst/>
                <a:latin typeface="Arial" panose="020B0604020202020204" pitchFamily="34" charset="0"/>
                <a:ea typeface="Arial" panose="020B0604020202020204" pitchFamily="34" charset="0"/>
              </a:rPr>
              <a:t>This event is being organised and facilitated by the</a:t>
            </a:r>
          </a:p>
          <a:p>
            <a:pPr algn="r">
              <a:lnSpc>
                <a:spcPct val="170000"/>
              </a:lnSpc>
              <a:spcAft>
                <a:spcPts val="600"/>
              </a:spcAft>
            </a:pPr>
            <a:r>
              <a:rPr lang="en-GB" sz="2700" dirty="0">
                <a:solidFill>
                  <a:schemeClr val="bg2"/>
                </a:solidFill>
                <a:effectLst/>
                <a:latin typeface="Arial" panose="020B0604020202020204" pitchFamily="34" charset="0"/>
                <a:ea typeface="Arial" panose="020B0604020202020204" pitchFamily="34" charset="0"/>
              </a:rPr>
              <a:t>Greater Manchester and Eastern Cheshire Strategic Clinical Network</a:t>
            </a:r>
            <a:endParaRPr lang="en-US" sz="5300" dirty="0">
              <a:solidFill>
                <a:schemeClr val="bg2"/>
              </a:solidFill>
            </a:endParaRPr>
          </a:p>
        </p:txBody>
      </p:sp>
    </p:spTree>
    <p:extLst>
      <p:ext uri="{BB962C8B-B14F-4D97-AF65-F5344CB8AC3E}">
        <p14:creationId xmlns:p14="http://schemas.microsoft.com/office/powerpoint/2010/main" val="178047536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a:extLst>
              <a:ext uri="{FF2B5EF4-FFF2-40B4-BE49-F238E27FC236}">
                <a16:creationId xmlns:a16="http://schemas.microsoft.com/office/drawing/2014/main" id="{C08458DD-BD8E-7F1D-8060-0C974B91C836}"/>
              </a:ext>
            </a:extLst>
          </p:cNvPr>
          <p:cNvGraphicFramePr>
            <a:graphicFrameLocks noGrp="1"/>
          </p:cNvGraphicFramePr>
          <p:nvPr>
            <p:ph idx="1"/>
            <p:extLst>
              <p:ext uri="{D42A27DB-BD31-4B8C-83A1-F6EECF244321}">
                <p14:modId xmlns:p14="http://schemas.microsoft.com/office/powerpoint/2010/main" val="1896246164"/>
              </p:ext>
            </p:extLst>
          </p:nvPr>
        </p:nvGraphicFramePr>
        <p:xfrm>
          <a:off x="563563" y="1825625"/>
          <a:ext cx="10790236" cy="2656840"/>
        </p:xfrm>
        <a:graphic>
          <a:graphicData uri="http://schemas.openxmlformats.org/drawingml/2006/table">
            <a:tbl>
              <a:tblPr firstRow="1" bandRow="1">
                <a:tableStyleId>{125E5076-3810-47DD-B79F-674D7AD40C01}</a:tableStyleId>
              </a:tblPr>
              <a:tblGrid>
                <a:gridCol w="5395118">
                  <a:extLst>
                    <a:ext uri="{9D8B030D-6E8A-4147-A177-3AD203B41FA5}">
                      <a16:colId xmlns:a16="http://schemas.microsoft.com/office/drawing/2014/main" val="2742457956"/>
                    </a:ext>
                  </a:extLst>
                </a:gridCol>
                <a:gridCol w="5395118">
                  <a:extLst>
                    <a:ext uri="{9D8B030D-6E8A-4147-A177-3AD203B41FA5}">
                      <a16:colId xmlns:a16="http://schemas.microsoft.com/office/drawing/2014/main" val="4007354751"/>
                    </a:ext>
                  </a:extLst>
                </a:gridCol>
              </a:tblGrid>
              <a:tr h="370840">
                <a:tc>
                  <a:txBody>
                    <a:bodyPr/>
                    <a:lstStyle/>
                    <a:p>
                      <a:r>
                        <a:rPr lang="en-GB" dirty="0"/>
                        <a:t>19</a:t>
                      </a:r>
                      <a:r>
                        <a:rPr lang="en-GB" baseline="30000" dirty="0"/>
                        <a:t>th</a:t>
                      </a:r>
                      <a:r>
                        <a:rPr lang="en-GB" dirty="0"/>
                        <a:t> September 2025  10.30-12.00</a:t>
                      </a:r>
                    </a:p>
                  </a:txBody>
                  <a:tcPr/>
                </a:tc>
                <a:tc>
                  <a:txBody>
                    <a:bodyPr/>
                    <a:lstStyle/>
                    <a:p>
                      <a:r>
                        <a:rPr lang="en-GB" dirty="0"/>
                        <a:t>3</a:t>
                      </a:r>
                      <a:r>
                        <a:rPr lang="en-GB" baseline="30000" dirty="0"/>
                        <a:t>rd</a:t>
                      </a:r>
                      <a:r>
                        <a:rPr lang="en-GB" dirty="0"/>
                        <a:t> November 2025 13.00-14.30</a:t>
                      </a:r>
                    </a:p>
                  </a:txBody>
                  <a:tcPr/>
                </a:tc>
                <a:extLst>
                  <a:ext uri="{0D108BD9-81ED-4DB2-BD59-A6C34878D82A}">
                    <a16:rowId xmlns:a16="http://schemas.microsoft.com/office/drawing/2014/main" val="2268726022"/>
                  </a:ext>
                </a:extLst>
              </a:tr>
              <a:tr h="370840">
                <a:tc>
                  <a:txBody>
                    <a:bodyPr/>
                    <a:lstStyle/>
                    <a:p>
                      <a:endParaRPr lang="en-GB" sz="1800" kern="1200" dirty="0">
                        <a:solidFill>
                          <a:schemeClr val="lt1"/>
                        </a:solidFill>
                        <a:effectLst/>
                        <a:latin typeface="+mn-lt"/>
                        <a:ea typeface="+mn-ea"/>
                        <a:cs typeface="+mn-cs"/>
                      </a:endParaRPr>
                    </a:p>
                    <a:p>
                      <a:r>
                        <a:rPr lang="en-US" sz="1800" b="1" kern="1200" dirty="0">
                          <a:solidFill>
                            <a:schemeClr val="lt1"/>
                          </a:solidFill>
                          <a:effectLst/>
                          <a:latin typeface="+mn-lt"/>
                          <a:ea typeface="+mn-ea"/>
                          <a:cs typeface="+mn-cs"/>
                        </a:rPr>
                        <a:t>Microsoft Teams</a:t>
                      </a:r>
                      <a:r>
                        <a:rPr lang="en-US" sz="1800" kern="1200" dirty="0">
                          <a:solidFill>
                            <a:schemeClr val="lt1"/>
                          </a:solidFill>
                          <a:effectLst/>
                          <a:latin typeface="+mn-lt"/>
                          <a:ea typeface="+mn-ea"/>
                          <a:cs typeface="+mn-cs"/>
                        </a:rPr>
                        <a:t> </a:t>
                      </a:r>
                      <a:r>
                        <a:rPr lang="en-US" sz="1800" u="sng" kern="1200" dirty="0">
                          <a:solidFill>
                            <a:schemeClr val="lt1"/>
                          </a:solidFill>
                          <a:effectLst/>
                          <a:latin typeface="+mn-lt"/>
                          <a:ea typeface="+mn-ea"/>
                          <a:cs typeface="+mn-cs"/>
                          <a:hlinkClick r:id="rId2"/>
                        </a:rPr>
                        <a:t>Need help?</a:t>
                      </a:r>
                      <a:r>
                        <a:rPr lang="en-US" sz="1800" kern="1200" dirty="0">
                          <a:solidFill>
                            <a:schemeClr val="lt1"/>
                          </a:solidFill>
                          <a:effectLst/>
                          <a:latin typeface="+mn-lt"/>
                          <a:ea typeface="+mn-ea"/>
                          <a:cs typeface="+mn-cs"/>
                        </a:rPr>
                        <a:t> </a:t>
                      </a:r>
                      <a:endParaRPr lang="en-GB" sz="1800" kern="1200" dirty="0">
                        <a:solidFill>
                          <a:schemeClr val="lt1"/>
                        </a:solidFill>
                        <a:effectLst/>
                        <a:latin typeface="+mn-lt"/>
                        <a:ea typeface="+mn-ea"/>
                        <a:cs typeface="+mn-cs"/>
                      </a:endParaRPr>
                    </a:p>
                    <a:p>
                      <a:r>
                        <a:rPr lang="en-US" sz="1800" b="1" u="sng" kern="1200" dirty="0">
                          <a:solidFill>
                            <a:schemeClr val="lt1"/>
                          </a:solidFill>
                          <a:effectLst/>
                          <a:latin typeface="+mn-lt"/>
                          <a:ea typeface="+mn-ea"/>
                          <a:cs typeface="+mn-cs"/>
                          <a:hlinkClick r:id="rId3" tooltip="Meeting join link"/>
                        </a:rPr>
                        <a:t>Join the meeting now</a:t>
                      </a:r>
                      <a:r>
                        <a:rPr lang="en-US" sz="1800" kern="1200" dirty="0">
                          <a:solidFill>
                            <a:schemeClr val="lt1"/>
                          </a:solidFill>
                          <a:effectLst/>
                          <a:latin typeface="+mn-lt"/>
                          <a:ea typeface="+mn-ea"/>
                          <a:cs typeface="+mn-cs"/>
                        </a:rPr>
                        <a:t> </a:t>
                      </a:r>
                      <a:endParaRPr lang="en-GB" sz="1800" kern="1200" dirty="0">
                        <a:solidFill>
                          <a:schemeClr val="lt1"/>
                        </a:solidFill>
                        <a:effectLst/>
                        <a:latin typeface="+mn-lt"/>
                        <a:ea typeface="+mn-ea"/>
                        <a:cs typeface="+mn-cs"/>
                      </a:endParaRPr>
                    </a:p>
                    <a:p>
                      <a:r>
                        <a:rPr lang="en-US" sz="1800" kern="1200" dirty="0">
                          <a:solidFill>
                            <a:schemeClr val="lt1"/>
                          </a:solidFill>
                          <a:effectLst/>
                          <a:latin typeface="+mn-lt"/>
                          <a:ea typeface="+mn-ea"/>
                          <a:cs typeface="+mn-cs"/>
                        </a:rPr>
                        <a:t>Meeting ID: 363 806 766 172 2 </a:t>
                      </a:r>
                      <a:endParaRPr lang="en-GB" sz="1800" kern="1200" dirty="0">
                        <a:solidFill>
                          <a:schemeClr val="lt1"/>
                        </a:solidFill>
                        <a:effectLst/>
                        <a:latin typeface="+mn-lt"/>
                        <a:ea typeface="+mn-ea"/>
                        <a:cs typeface="+mn-cs"/>
                      </a:endParaRPr>
                    </a:p>
                    <a:p>
                      <a:r>
                        <a:rPr lang="en-US" sz="1800" kern="1200" dirty="0">
                          <a:solidFill>
                            <a:schemeClr val="lt1"/>
                          </a:solidFill>
                          <a:effectLst/>
                          <a:latin typeface="+mn-lt"/>
                          <a:ea typeface="+mn-ea"/>
                          <a:cs typeface="+mn-cs"/>
                        </a:rPr>
                        <a:t>Passcode: CE9zG6g6 </a:t>
                      </a:r>
                      <a:endParaRPr lang="en-GB" sz="1800" kern="1200" dirty="0">
                        <a:solidFill>
                          <a:schemeClr val="lt1"/>
                        </a:solidFill>
                        <a:effectLst/>
                        <a:latin typeface="+mn-lt"/>
                        <a:ea typeface="+mn-ea"/>
                        <a:cs typeface="+mn-cs"/>
                      </a:endParaRPr>
                    </a:p>
                    <a:p>
                      <a:endParaRPr lang="en-GB" sz="1800" kern="1200" dirty="0">
                        <a:solidFill>
                          <a:schemeClr val="lt1"/>
                        </a:solidFill>
                        <a:effectLst/>
                        <a:latin typeface="+mn-lt"/>
                        <a:ea typeface="+mn-ea"/>
                        <a:cs typeface="+mn-cs"/>
                      </a:endParaRPr>
                    </a:p>
                  </a:txBody>
                  <a:tcPr/>
                </a:tc>
                <a:tc>
                  <a:txBody>
                    <a:bodyPr/>
                    <a:lstStyle/>
                    <a:p>
                      <a:r>
                        <a:rPr lang="en-GB" sz="1800" b="1" kern="1200" dirty="0">
                          <a:solidFill>
                            <a:schemeClr val="lt1"/>
                          </a:solidFill>
                          <a:effectLst/>
                          <a:latin typeface="+mn-lt"/>
                          <a:ea typeface="+mn-ea"/>
                          <a:cs typeface="+mn-cs"/>
                        </a:rPr>
                        <a:t>Microsoft Teams</a:t>
                      </a:r>
                      <a:r>
                        <a:rPr lang="en-GB" sz="1800" kern="1200" dirty="0">
                          <a:solidFill>
                            <a:schemeClr val="lt1"/>
                          </a:solidFill>
                          <a:effectLst/>
                          <a:latin typeface="+mn-lt"/>
                          <a:ea typeface="+mn-ea"/>
                          <a:cs typeface="+mn-cs"/>
                        </a:rPr>
                        <a:t> </a:t>
                      </a:r>
                      <a:r>
                        <a:rPr lang="en-GB" sz="1800" u="sng" kern="1200" dirty="0">
                          <a:solidFill>
                            <a:schemeClr val="lt1"/>
                          </a:solidFill>
                          <a:effectLst/>
                          <a:latin typeface="+mn-lt"/>
                          <a:ea typeface="+mn-ea"/>
                          <a:cs typeface="+mn-cs"/>
                          <a:hlinkClick r:id="rId4"/>
                        </a:rPr>
                        <a:t>Need help?</a:t>
                      </a:r>
                      <a:r>
                        <a:rPr lang="en-GB" sz="1800" kern="1200" dirty="0">
                          <a:solidFill>
                            <a:schemeClr val="lt1"/>
                          </a:solidFill>
                          <a:effectLst/>
                          <a:latin typeface="+mn-lt"/>
                          <a:ea typeface="+mn-ea"/>
                          <a:cs typeface="+mn-cs"/>
                        </a:rPr>
                        <a:t> </a:t>
                      </a:r>
                    </a:p>
                    <a:p>
                      <a:r>
                        <a:rPr lang="en-GB" sz="1800" b="1" u="sng" kern="1200" dirty="0">
                          <a:solidFill>
                            <a:schemeClr val="lt1"/>
                          </a:solidFill>
                          <a:effectLst/>
                          <a:latin typeface="+mn-lt"/>
                          <a:ea typeface="+mn-ea"/>
                          <a:cs typeface="+mn-cs"/>
                          <a:hlinkClick r:id="rId5" tooltip="Meeting join link"/>
                        </a:rPr>
                        <a:t>Join the meeting now</a:t>
                      </a:r>
                      <a:r>
                        <a:rPr lang="en-GB" sz="1800" kern="1200" dirty="0">
                          <a:solidFill>
                            <a:schemeClr val="lt1"/>
                          </a:solidFill>
                          <a:effectLst/>
                          <a:latin typeface="+mn-lt"/>
                          <a:ea typeface="+mn-ea"/>
                          <a:cs typeface="+mn-cs"/>
                        </a:rPr>
                        <a:t> </a:t>
                      </a:r>
                    </a:p>
                    <a:p>
                      <a:r>
                        <a:rPr lang="en-GB" sz="1800" kern="1200" dirty="0">
                          <a:solidFill>
                            <a:schemeClr val="lt1"/>
                          </a:solidFill>
                          <a:effectLst/>
                          <a:latin typeface="+mn-lt"/>
                          <a:ea typeface="+mn-ea"/>
                          <a:cs typeface="+mn-cs"/>
                        </a:rPr>
                        <a:t>Meeting ID: 382 076 349 347 </a:t>
                      </a:r>
                    </a:p>
                    <a:p>
                      <a:r>
                        <a:rPr lang="en-GB" sz="1800" kern="1200" dirty="0">
                          <a:solidFill>
                            <a:schemeClr val="lt1"/>
                          </a:solidFill>
                          <a:effectLst/>
                          <a:latin typeface="+mn-lt"/>
                          <a:ea typeface="+mn-ea"/>
                          <a:cs typeface="+mn-cs"/>
                        </a:rPr>
                        <a:t>Passcode: KW6Xg6EN </a:t>
                      </a:r>
                    </a:p>
                    <a:p>
                      <a:endParaRPr lang="en-GB" sz="1800" kern="1200" dirty="0">
                        <a:solidFill>
                          <a:schemeClr val="lt1"/>
                        </a:solidFill>
                        <a:effectLst/>
                        <a:latin typeface="+mn-lt"/>
                        <a:ea typeface="+mn-ea"/>
                        <a:cs typeface="+mn-cs"/>
                      </a:endParaRPr>
                    </a:p>
                    <a:p>
                      <a:endParaRPr lang="en-GB" sz="1800" kern="1200" dirty="0">
                        <a:solidFill>
                          <a:schemeClr val="lt1"/>
                        </a:solidFill>
                        <a:effectLst/>
                        <a:latin typeface="+mn-lt"/>
                        <a:ea typeface="+mn-ea"/>
                        <a:cs typeface="+mn-cs"/>
                      </a:endParaRPr>
                    </a:p>
                    <a:p>
                      <a:endParaRPr lang="en-GB" sz="1800" kern="1200" dirty="0">
                        <a:solidFill>
                          <a:schemeClr val="lt1"/>
                        </a:solidFill>
                        <a:effectLst/>
                        <a:latin typeface="+mn-lt"/>
                        <a:ea typeface="+mn-ea"/>
                        <a:cs typeface="+mn-cs"/>
                      </a:endParaRPr>
                    </a:p>
                    <a:p>
                      <a:endParaRPr lang="en-GB" sz="1800" kern="1200" dirty="0">
                        <a:solidFill>
                          <a:schemeClr val="lt1"/>
                        </a:solidFill>
                        <a:effectLst/>
                        <a:latin typeface="+mn-lt"/>
                        <a:ea typeface="+mn-ea"/>
                        <a:cs typeface="+mn-cs"/>
                      </a:endParaRPr>
                    </a:p>
                  </a:txBody>
                  <a:tcPr/>
                </a:tc>
                <a:extLst>
                  <a:ext uri="{0D108BD9-81ED-4DB2-BD59-A6C34878D82A}">
                    <a16:rowId xmlns:a16="http://schemas.microsoft.com/office/drawing/2014/main" val="2781650665"/>
                  </a:ext>
                </a:extLst>
              </a:tr>
            </a:tbl>
          </a:graphicData>
        </a:graphic>
      </p:graphicFrame>
      <p:sp>
        <p:nvSpPr>
          <p:cNvPr id="3" name="Title 2">
            <a:extLst>
              <a:ext uri="{FF2B5EF4-FFF2-40B4-BE49-F238E27FC236}">
                <a16:creationId xmlns:a16="http://schemas.microsoft.com/office/drawing/2014/main" id="{24E14AE6-EC2C-6947-9A1D-120A266CA04B}"/>
              </a:ext>
            </a:extLst>
          </p:cNvPr>
          <p:cNvSpPr>
            <a:spLocks noGrp="1"/>
          </p:cNvSpPr>
          <p:nvPr>
            <p:ph type="title"/>
          </p:nvPr>
        </p:nvSpPr>
        <p:spPr/>
        <p:txBody>
          <a:bodyPr/>
          <a:lstStyle/>
          <a:p>
            <a:r>
              <a:rPr lang="en-US" dirty="0"/>
              <a:t>2025/2026 Dates – </a:t>
            </a:r>
            <a:r>
              <a:rPr lang="en-US" sz="1400" dirty="0"/>
              <a:t>There is no need </a:t>
            </a:r>
            <a:r>
              <a:rPr lang="en-US" sz="1400"/>
              <a:t>to book, </a:t>
            </a:r>
            <a:r>
              <a:rPr lang="en-US" sz="1400" dirty="0"/>
              <a:t>just join via </a:t>
            </a:r>
            <a:r>
              <a:rPr lang="en-US" sz="1400"/>
              <a:t>the links below. </a:t>
            </a:r>
            <a:r>
              <a:rPr lang="en-US"/>
              <a:t> </a:t>
            </a:r>
            <a:endParaRPr lang="en-US" dirty="0"/>
          </a:p>
        </p:txBody>
      </p:sp>
      <p:graphicFrame>
        <p:nvGraphicFramePr>
          <p:cNvPr id="7" name="Content Placeholder 3">
            <a:extLst>
              <a:ext uri="{FF2B5EF4-FFF2-40B4-BE49-F238E27FC236}">
                <a16:creationId xmlns:a16="http://schemas.microsoft.com/office/drawing/2014/main" id="{85CF471F-66E3-69E3-EDC9-A89AE3E9C8E2}"/>
              </a:ext>
            </a:extLst>
          </p:cNvPr>
          <p:cNvGraphicFramePr>
            <a:graphicFrameLocks/>
          </p:cNvGraphicFramePr>
          <p:nvPr>
            <p:extLst>
              <p:ext uri="{D42A27DB-BD31-4B8C-83A1-F6EECF244321}">
                <p14:modId xmlns:p14="http://schemas.microsoft.com/office/powerpoint/2010/main" val="3932056867"/>
              </p:ext>
            </p:extLst>
          </p:nvPr>
        </p:nvGraphicFramePr>
        <p:xfrm>
          <a:off x="571244" y="3737429"/>
          <a:ext cx="10790236" cy="2377440"/>
        </p:xfrm>
        <a:graphic>
          <a:graphicData uri="http://schemas.openxmlformats.org/drawingml/2006/table">
            <a:tbl>
              <a:tblPr firstRow="1" bandRow="1">
                <a:tableStyleId>{125E5076-3810-47DD-B79F-674D7AD40C01}</a:tableStyleId>
              </a:tblPr>
              <a:tblGrid>
                <a:gridCol w="5395118">
                  <a:extLst>
                    <a:ext uri="{9D8B030D-6E8A-4147-A177-3AD203B41FA5}">
                      <a16:colId xmlns:a16="http://schemas.microsoft.com/office/drawing/2014/main" val="2742457956"/>
                    </a:ext>
                  </a:extLst>
                </a:gridCol>
                <a:gridCol w="5395118">
                  <a:extLst>
                    <a:ext uri="{9D8B030D-6E8A-4147-A177-3AD203B41FA5}">
                      <a16:colId xmlns:a16="http://schemas.microsoft.com/office/drawing/2014/main" val="4007354751"/>
                    </a:ext>
                  </a:extLst>
                </a:gridCol>
              </a:tblGrid>
              <a:tr h="0">
                <a:tc>
                  <a:txBody>
                    <a:bodyPr/>
                    <a:lstStyle/>
                    <a:p>
                      <a:r>
                        <a:rPr lang="en-GB" dirty="0"/>
                        <a:t>20</a:t>
                      </a:r>
                      <a:r>
                        <a:rPr lang="en-GB" baseline="30000" dirty="0"/>
                        <a:t>th</a:t>
                      </a:r>
                      <a:r>
                        <a:rPr lang="en-GB" dirty="0"/>
                        <a:t> January 2026 10-11.30</a:t>
                      </a:r>
                    </a:p>
                  </a:txBody>
                  <a:tcPr/>
                </a:tc>
                <a:tc>
                  <a:txBody>
                    <a:bodyPr/>
                    <a:lstStyle/>
                    <a:p>
                      <a:r>
                        <a:rPr lang="en-GB" dirty="0"/>
                        <a:t>March TBC </a:t>
                      </a:r>
                    </a:p>
                  </a:txBody>
                  <a:tcPr/>
                </a:tc>
                <a:extLst>
                  <a:ext uri="{0D108BD9-81ED-4DB2-BD59-A6C34878D82A}">
                    <a16:rowId xmlns:a16="http://schemas.microsoft.com/office/drawing/2014/main" val="2268726022"/>
                  </a:ext>
                </a:extLst>
              </a:tr>
              <a:tr h="370840">
                <a:tc>
                  <a:txBody>
                    <a:bodyPr/>
                    <a:lstStyle/>
                    <a:p>
                      <a:r>
                        <a:rPr lang="en-US" sz="1800" b="1" kern="1200" dirty="0">
                          <a:solidFill>
                            <a:schemeClr val="lt1"/>
                          </a:solidFill>
                          <a:effectLst/>
                          <a:latin typeface="+mn-lt"/>
                          <a:ea typeface="+mn-ea"/>
                          <a:cs typeface="+mn-cs"/>
                        </a:rPr>
                        <a:t>Microsoft Teams</a:t>
                      </a:r>
                      <a:r>
                        <a:rPr lang="en-US" sz="1800" kern="1200" dirty="0">
                          <a:solidFill>
                            <a:schemeClr val="lt1"/>
                          </a:solidFill>
                          <a:effectLst/>
                          <a:latin typeface="+mn-lt"/>
                          <a:ea typeface="+mn-ea"/>
                          <a:cs typeface="+mn-cs"/>
                        </a:rPr>
                        <a:t> </a:t>
                      </a:r>
                      <a:r>
                        <a:rPr lang="en-US" sz="1800" u="sng" kern="1200" dirty="0">
                          <a:solidFill>
                            <a:schemeClr val="lt1"/>
                          </a:solidFill>
                          <a:effectLst/>
                          <a:latin typeface="+mn-lt"/>
                          <a:ea typeface="+mn-ea"/>
                          <a:cs typeface="+mn-cs"/>
                          <a:hlinkClick r:id="rId6"/>
                        </a:rPr>
                        <a:t>Need help?</a:t>
                      </a:r>
                      <a:r>
                        <a:rPr lang="en-US" sz="1800" kern="1200" dirty="0">
                          <a:solidFill>
                            <a:schemeClr val="lt1"/>
                          </a:solidFill>
                          <a:effectLst/>
                          <a:latin typeface="+mn-lt"/>
                          <a:ea typeface="+mn-ea"/>
                          <a:cs typeface="+mn-cs"/>
                        </a:rPr>
                        <a:t> </a:t>
                      </a:r>
                      <a:endParaRPr lang="en-GB" sz="1800" kern="1200" dirty="0">
                        <a:solidFill>
                          <a:schemeClr val="lt1"/>
                        </a:solidFill>
                        <a:effectLst/>
                        <a:latin typeface="+mn-lt"/>
                        <a:ea typeface="+mn-ea"/>
                        <a:cs typeface="+mn-cs"/>
                      </a:endParaRPr>
                    </a:p>
                    <a:p>
                      <a:r>
                        <a:rPr lang="en-US" sz="1800" b="1" u="sng" kern="1200" dirty="0">
                          <a:solidFill>
                            <a:schemeClr val="lt1"/>
                          </a:solidFill>
                          <a:effectLst/>
                          <a:latin typeface="+mn-lt"/>
                          <a:ea typeface="+mn-ea"/>
                          <a:cs typeface="+mn-cs"/>
                          <a:hlinkClick r:id="rId7" tooltip="Meeting join link"/>
                        </a:rPr>
                        <a:t>Join the meeting now</a:t>
                      </a:r>
                      <a:r>
                        <a:rPr lang="en-US" sz="1800" kern="1200" dirty="0">
                          <a:solidFill>
                            <a:schemeClr val="lt1"/>
                          </a:solidFill>
                          <a:effectLst/>
                          <a:latin typeface="+mn-lt"/>
                          <a:ea typeface="+mn-ea"/>
                          <a:cs typeface="+mn-cs"/>
                        </a:rPr>
                        <a:t> </a:t>
                      </a:r>
                      <a:endParaRPr lang="en-GB" sz="1800" kern="1200" dirty="0">
                        <a:solidFill>
                          <a:schemeClr val="lt1"/>
                        </a:solidFill>
                        <a:effectLst/>
                        <a:latin typeface="+mn-lt"/>
                        <a:ea typeface="+mn-ea"/>
                        <a:cs typeface="+mn-cs"/>
                      </a:endParaRPr>
                    </a:p>
                    <a:p>
                      <a:r>
                        <a:rPr lang="en-US" sz="1800" kern="1200" dirty="0">
                          <a:solidFill>
                            <a:schemeClr val="lt1"/>
                          </a:solidFill>
                          <a:effectLst/>
                          <a:latin typeface="+mn-lt"/>
                          <a:ea typeface="+mn-ea"/>
                          <a:cs typeface="+mn-cs"/>
                        </a:rPr>
                        <a:t>Meeting ID: 390 861 134 285 5 </a:t>
                      </a:r>
                      <a:endParaRPr lang="en-GB" sz="1800" kern="1200" dirty="0">
                        <a:solidFill>
                          <a:schemeClr val="lt1"/>
                        </a:solidFill>
                        <a:effectLst/>
                        <a:latin typeface="+mn-lt"/>
                        <a:ea typeface="+mn-ea"/>
                        <a:cs typeface="+mn-cs"/>
                      </a:endParaRPr>
                    </a:p>
                    <a:p>
                      <a:r>
                        <a:rPr lang="en-US" sz="1800" kern="1200" dirty="0">
                          <a:solidFill>
                            <a:schemeClr val="lt1"/>
                          </a:solidFill>
                          <a:effectLst/>
                          <a:latin typeface="+mn-lt"/>
                          <a:ea typeface="+mn-ea"/>
                          <a:cs typeface="+mn-cs"/>
                        </a:rPr>
                        <a:t>Passcode: ng94BT7o </a:t>
                      </a:r>
                      <a:endParaRPr lang="en-GB" sz="1800" kern="1200" dirty="0">
                        <a:solidFill>
                          <a:schemeClr val="lt1"/>
                        </a:solidFill>
                        <a:effectLst/>
                        <a:latin typeface="+mn-lt"/>
                        <a:ea typeface="+mn-ea"/>
                        <a:cs typeface="+mn-cs"/>
                      </a:endParaRPr>
                    </a:p>
                    <a:p>
                      <a:endParaRPr lang="en-GB" sz="1800" b="1" u="sng" kern="1200" dirty="0">
                        <a:solidFill>
                          <a:schemeClr val="lt1"/>
                        </a:solidFill>
                        <a:effectLst/>
                        <a:latin typeface="+mn-lt"/>
                        <a:ea typeface="+mn-ea"/>
                        <a:cs typeface="+mn-cs"/>
                      </a:endParaRPr>
                    </a:p>
                    <a:p>
                      <a:endParaRPr lang="en-GB" sz="1800" b="1" u="sng" kern="1200" dirty="0">
                        <a:solidFill>
                          <a:schemeClr val="lt1"/>
                        </a:solidFill>
                        <a:effectLst/>
                        <a:latin typeface="+mn-lt"/>
                        <a:ea typeface="+mn-ea"/>
                        <a:cs typeface="+mn-cs"/>
                      </a:endParaRPr>
                    </a:p>
                    <a:p>
                      <a:endParaRPr lang="en-GB" sz="1800" b="1" u="sng" kern="1200" dirty="0">
                        <a:solidFill>
                          <a:schemeClr val="lt1"/>
                        </a:solidFill>
                        <a:effectLst/>
                        <a:latin typeface="+mn-lt"/>
                        <a:ea typeface="+mn-ea"/>
                        <a:cs typeface="+mn-cs"/>
                      </a:endParaRPr>
                    </a:p>
                  </a:txBody>
                  <a:tcPr/>
                </a:tc>
                <a:tc>
                  <a:txBody>
                    <a:bodyPr/>
                    <a:lstStyle/>
                    <a:p>
                      <a:r>
                        <a:rPr lang="en-GB" sz="1800" kern="1200" dirty="0">
                          <a:solidFill>
                            <a:schemeClr val="lt1"/>
                          </a:solidFill>
                          <a:effectLst/>
                          <a:latin typeface="+mn-lt"/>
                          <a:ea typeface="+mn-ea"/>
                          <a:cs typeface="+mn-cs"/>
                        </a:rPr>
                        <a:t> </a:t>
                      </a:r>
                    </a:p>
                    <a:p>
                      <a:endParaRPr lang="en-GB" sz="1800" kern="1200" dirty="0">
                        <a:solidFill>
                          <a:schemeClr val="lt1"/>
                        </a:solidFill>
                        <a:effectLst/>
                        <a:latin typeface="+mn-lt"/>
                        <a:ea typeface="+mn-ea"/>
                        <a:cs typeface="+mn-cs"/>
                      </a:endParaRPr>
                    </a:p>
                  </a:txBody>
                  <a:tcPr/>
                </a:tc>
                <a:extLst>
                  <a:ext uri="{0D108BD9-81ED-4DB2-BD59-A6C34878D82A}">
                    <a16:rowId xmlns:a16="http://schemas.microsoft.com/office/drawing/2014/main" val="2781650665"/>
                  </a:ext>
                </a:extLst>
              </a:tr>
            </a:tbl>
          </a:graphicData>
        </a:graphic>
      </p:graphicFrame>
    </p:spTree>
    <p:extLst>
      <p:ext uri="{BB962C8B-B14F-4D97-AF65-F5344CB8AC3E}">
        <p14:creationId xmlns:p14="http://schemas.microsoft.com/office/powerpoint/2010/main" val="157848162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Review_x0020_Date xmlns="28388376-7bae-4e6b-8ce4-c78bac96bfe0" xsi:nil="true"/>
    <_ip_UnifiedCompliancePolicyUIAction xmlns="http://schemas.microsoft.com/sharepoint/v3" xsi:nil="true"/>
    <_ip_UnifiedCompliancePolicyProperties xmlns="http://schemas.microsoft.com/sharepoint/v3" xsi:nil="true"/>
    <TaxCatchAll xmlns="cccaf3ac-2de9-44d4-aa31-54302fceb5f7" xsi:nil="true"/>
    <lcf76f155ced4ddcb4097134ff3c332f xmlns="28388376-7bae-4e6b-8ce4-c78bac96bfe0">
      <Terms xmlns="http://schemas.microsoft.com/office/infopath/2007/PartnerControls"/>
    </lcf76f155ced4ddcb4097134ff3c332f>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8C2CDAE87D6B9B488573A3296FEBD7B2" ma:contentTypeVersion="53" ma:contentTypeDescription="Create a new document." ma:contentTypeScope="" ma:versionID="5c1d0a61744ca9e538a68cd718d48108">
  <xsd:schema xmlns:xsd="http://www.w3.org/2001/XMLSchema" xmlns:xs="http://www.w3.org/2001/XMLSchema" xmlns:p="http://schemas.microsoft.com/office/2006/metadata/properties" xmlns:ns1="http://schemas.microsoft.com/sharepoint/v3" xmlns:ns2="28388376-7bae-4e6b-8ce4-c78bac96bfe0" xmlns:ns3="73b35fb8-5ca5-47eb-9e3c-cb6ef9e60656" xmlns:ns4="cccaf3ac-2de9-44d4-aa31-54302fceb5f7" targetNamespace="http://schemas.microsoft.com/office/2006/metadata/properties" ma:root="true" ma:fieldsID="495aa23334d77b07c1e1fe8ffef3c68f" ns1:_="" ns2:_="" ns3:_="" ns4:_="">
    <xsd:import namespace="http://schemas.microsoft.com/sharepoint/v3"/>
    <xsd:import namespace="28388376-7bae-4e6b-8ce4-c78bac96bfe0"/>
    <xsd:import namespace="73b35fb8-5ca5-47eb-9e3c-cb6ef9e60656"/>
    <xsd:import namespace="cccaf3ac-2de9-44d4-aa31-54302fceb5f7"/>
    <xsd:element name="properties">
      <xsd:complexType>
        <xsd:sequence>
          <xsd:element name="documentManagement">
            <xsd:complexType>
              <xsd:all>
                <xsd:element ref="ns1:_ip_UnifiedCompliancePolicyProperties" minOccurs="0"/>
                <xsd:element ref="ns1:_ip_UnifiedCompliancePolicyUIAction" minOccurs="0"/>
                <xsd:element ref="ns2:MediaLengthInSeconds" minOccurs="0"/>
                <xsd:element ref="ns3:SharedWithUsers" minOccurs="0"/>
                <xsd:element ref="ns3:SharedWithDetails" minOccurs="0"/>
                <xsd:element ref="ns2:Review_x0020_Date" minOccurs="0"/>
                <xsd:element ref="ns2:lcf76f155ced4ddcb4097134ff3c332f" minOccurs="0"/>
                <xsd:element ref="ns4:TaxCatchAll"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8" nillable="true" ma:displayName="Unified Compliance Policy Properties" ma:hidden="true" ma:internalName="_ip_UnifiedCompliancePolicyProperties">
      <xsd:simpleType>
        <xsd:restriction base="dms:Note"/>
      </xsd:simpleType>
    </xsd:element>
    <xsd:element name="_ip_UnifiedCompliancePolicyUIAction" ma:index="9"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28388376-7bae-4e6b-8ce4-c78bac96bfe0" elementFormDefault="qualified">
    <xsd:import namespace="http://schemas.microsoft.com/office/2006/documentManagement/types"/>
    <xsd:import namespace="http://schemas.microsoft.com/office/infopath/2007/PartnerControls"/>
    <xsd:element name="MediaLengthInSeconds" ma:index="10" nillable="true" ma:displayName="Length (seconds)" ma:description="" ma:internalName="MediaLengthInSeconds" ma:readOnly="true">
      <xsd:simpleType>
        <xsd:restriction base="dms:Unknown"/>
      </xsd:simpleType>
    </xsd:element>
    <xsd:element name="Review_x0020_Date" ma:index="13" nillable="true" ma:displayName="Review date" ma:indexed="true" ma:internalName="Review_x0020_Date">
      <xsd:simpleType>
        <xsd:restriction base="dms:Text"/>
      </xsd:simpleType>
    </xsd:element>
    <xsd:element name="lcf76f155ced4ddcb4097134ff3c332f" ma:index="15" nillable="true" ma:taxonomy="true" ma:internalName="lcf76f155ced4ddcb4097134ff3c332f" ma:taxonomyFieldName="MediaServiceImageTags" ma:displayName="Image Tags" ma:readOnly="false" ma:fieldId="{5cf76f15-5ced-4ddc-b409-7134ff3c332f}" ma:taxonomyMulti="true" ma:sspId="443b0bdb-28a8-4814-9fb9-624c17c095fc"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17"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18"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73b35fb8-5ca5-47eb-9e3c-cb6ef9e60656" elementFormDefault="qualified">
    <xsd:import namespace="http://schemas.microsoft.com/office/2006/documentManagement/types"/>
    <xsd:import namespace="http://schemas.microsoft.com/office/infopath/2007/PartnerControls"/>
    <xsd:element name="SharedWithUsers" ma:index="11"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2" nillable="true" ma:displayName="Shared With Details"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cccaf3ac-2de9-44d4-aa31-54302fceb5f7" elementFormDefault="qualified">
    <xsd:import namespace="http://schemas.microsoft.com/office/2006/documentManagement/types"/>
    <xsd:import namespace="http://schemas.microsoft.com/office/infopath/2007/PartnerControls"/>
    <xsd:element name="TaxCatchAll" ma:index="16" nillable="true" ma:displayName="Taxonomy Catch All Column" ma:hidden="true" ma:list="{39e7aeeb-8726-425c-a44d-bacd1678f60f}" ma:internalName="TaxCatchAll" ma:showField="CatchAllData" ma:web="0a56483d-a880-4a60-be9b-4a1713a4b0fd">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A8F8A2CB-17AC-4734-B3E7-BF0FED01537C}">
  <ds:schemaRefs>
    <ds:schemaRef ds:uri="http://schemas.microsoft.com/sharepoint/v3/contenttype/forms"/>
  </ds:schemaRefs>
</ds:datastoreItem>
</file>

<file path=customXml/itemProps2.xml><?xml version="1.0" encoding="utf-8"?>
<ds:datastoreItem xmlns:ds="http://schemas.openxmlformats.org/officeDocument/2006/customXml" ds:itemID="{F2C49743-D876-49FA-8EA9-CF94F1E92BA1}">
  <ds:schemaRefs>
    <ds:schemaRef ds:uri="http://schemas.microsoft.com/office/2006/metadata/properties"/>
    <ds:schemaRef ds:uri="http://schemas.microsoft.com/office/infopath/2007/PartnerControls"/>
    <ds:schemaRef ds:uri="28388376-7bae-4e6b-8ce4-c78bac96bfe0"/>
    <ds:schemaRef ds:uri="http://schemas.microsoft.com/sharepoint/v3"/>
    <ds:schemaRef ds:uri="cccaf3ac-2de9-44d4-aa31-54302fceb5f7"/>
  </ds:schemaRefs>
</ds:datastoreItem>
</file>

<file path=customXml/itemProps3.xml><?xml version="1.0" encoding="utf-8"?>
<ds:datastoreItem xmlns:ds="http://schemas.openxmlformats.org/officeDocument/2006/customXml" ds:itemID="{1F4B8576-027F-46C4-99D6-9FCC47B4917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28388376-7bae-4e6b-8ce4-c78bac96bfe0"/>
    <ds:schemaRef ds:uri="73b35fb8-5ca5-47eb-9e3c-cb6ef9e60656"/>
    <ds:schemaRef ds:uri="cccaf3ac-2de9-44d4-aa31-54302fceb5f7"/>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75</TotalTime>
  <Words>291</Words>
  <Application>Microsoft Office PowerPoint</Application>
  <PresentationFormat>Widescreen</PresentationFormat>
  <Paragraphs>31</Paragraphs>
  <Slides>2</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vt:i4>
      </vt:variant>
    </vt:vector>
  </HeadingPairs>
  <TitlesOfParts>
    <vt:vector size="6" baseType="lpstr">
      <vt:lpstr>Aptos</vt:lpstr>
      <vt:lpstr>Aptos Display</vt:lpstr>
      <vt:lpstr>Arial</vt:lpstr>
      <vt:lpstr>Office Theme</vt:lpstr>
      <vt:lpstr>Advance Care Plan Awareness Sessions for Babies, Children and Young People</vt:lpstr>
      <vt:lpstr>2025/2026 Dates – There is no need to book, just join via the links below.  </vt:lpstr>
    </vt:vector>
  </TitlesOfParts>
  <Company>NHS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Advance Care Plan Awareness Sessions for Babies, Children and Young People</dc:title>
  <dc:creator>Michelle Davies</dc:creator>
  <cp:lastModifiedBy>Anna Oddy</cp:lastModifiedBy>
  <cp:revision>4</cp:revision>
  <dcterms:created xsi:type="dcterms:W3CDTF">2024-08-02T10:31:28Z</dcterms:created>
  <dcterms:modified xsi:type="dcterms:W3CDTF">2025-08-18T14:52:47Z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0x0101008C2CDAE87D6B9B488573A3296FEBD7B2</vt:lpwstr>
  </property>
</Properties>
</file>